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12192000" cy="6858000"/>
  <p:notesSz cx="6797675" cy="9928225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600"/>
            <a:ext cx="4532000" cy="37230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7777" y="2473203"/>
            <a:ext cx="2572789" cy="1846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/>
          <p:cNvPicPr preferRelativeResize="0"/>
          <p:nvPr/>
        </p:nvPicPr>
        <p:blipFill rotWithShape="1">
          <a:blip r:embed="rId4">
            <a:alphaModFix/>
          </a:blip>
          <a:srcRect l="9167" t="5896" r="4352" b="7767"/>
          <a:stretch/>
        </p:blipFill>
        <p:spPr>
          <a:xfrm>
            <a:off x="8154784" y="263669"/>
            <a:ext cx="2310939" cy="195475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30982" y="2392688"/>
            <a:ext cx="2928158" cy="20074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26236" y="484756"/>
            <a:ext cx="4124741" cy="1404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193842" y="4761764"/>
            <a:ext cx="3767310" cy="1704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19192" y="4903825"/>
            <a:ext cx="4997169" cy="1670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89560" y="2318817"/>
            <a:ext cx="2636676" cy="22563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1</cp:revision>
  <dcterms:modified xsi:type="dcterms:W3CDTF">2021-02-19T14:01:07Z</dcterms:modified>
</cp:coreProperties>
</file>