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D331"/>
    <a:srgbClr val="FFF12C"/>
    <a:srgbClr val="1CAFED"/>
    <a:srgbClr val="CB1C23"/>
    <a:srgbClr val="E300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930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334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446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329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525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006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949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93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055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190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523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789F8-2AEC-42D8-ABF8-4A955DE1589A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1741B-732E-4522-9CC0-4EB815B09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69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media" Target="../media/media7.m4a"/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3" Type="http://schemas.microsoft.com/office/2007/relationships/media" Target="../media/media2.m4a"/><Relationship Id="rId21" Type="http://schemas.openxmlformats.org/officeDocument/2006/relationships/image" Target="../media/image28.png"/><Relationship Id="rId7" Type="http://schemas.microsoft.com/office/2007/relationships/media" Target="../media/media6.m4a"/><Relationship Id="rId12" Type="http://schemas.openxmlformats.org/officeDocument/2006/relationships/slideLayout" Target="../slideLayouts/slideLayout2.xml"/><Relationship Id="rId17" Type="http://schemas.openxmlformats.org/officeDocument/2006/relationships/image" Target="../media/image24.jpeg"/><Relationship Id="rId2" Type="http://schemas.microsoft.com/office/2007/relationships/media" Target="../media/media1.m4a"/><Relationship Id="rId16" Type="http://schemas.openxmlformats.org/officeDocument/2006/relationships/image" Target="../media/image23.jpeg"/><Relationship Id="rId20" Type="http://schemas.openxmlformats.org/officeDocument/2006/relationships/image" Target="../media/image27.png"/><Relationship Id="rId1" Type="http://schemas.openxmlformats.org/officeDocument/2006/relationships/audio" Target="NULL" TargetMode="External"/><Relationship Id="rId6" Type="http://schemas.microsoft.com/office/2007/relationships/media" Target="../media/media5.m4a"/><Relationship Id="rId11" Type="http://schemas.microsoft.com/office/2007/relationships/media" Target="../media/media10.m4a"/><Relationship Id="rId5" Type="http://schemas.microsoft.com/office/2007/relationships/media" Target="../media/media4.m4a"/><Relationship Id="rId15" Type="http://schemas.openxmlformats.org/officeDocument/2006/relationships/image" Target="../media/image22.png"/><Relationship Id="rId10" Type="http://schemas.microsoft.com/office/2007/relationships/media" Target="../media/media9.m4a"/><Relationship Id="rId19" Type="http://schemas.openxmlformats.org/officeDocument/2006/relationships/image" Target="../media/image26.jpeg"/><Relationship Id="rId4" Type="http://schemas.microsoft.com/office/2007/relationships/media" Target="../media/media3.m4a"/><Relationship Id="rId9" Type="http://schemas.microsoft.com/office/2007/relationships/media" Target="../media/media8.m4a"/><Relationship Id="rId14" Type="http://schemas.openxmlformats.org/officeDocument/2006/relationships/image" Target="../media/image21.png"/><Relationship Id="rId22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479415"/>
            <a:ext cx="9144000" cy="2387600"/>
          </a:xfrm>
        </p:spPr>
        <p:txBody>
          <a:bodyPr/>
          <a:lstStyle/>
          <a:p>
            <a:r>
              <a:rPr lang="en-GB" b="1" dirty="0" smtClean="0">
                <a:latin typeface="Sassoon Longman Infant" panose="00000400000000000000" pitchFamily="2" charset="0"/>
              </a:rPr>
              <a:t>Year Two’s Ultimate Quiz!</a:t>
            </a:r>
            <a:endParaRPr lang="en-GB" b="1" dirty="0">
              <a:latin typeface="Sassoon Longman Infant" panose="000004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26378" y="3997644"/>
            <a:ext cx="6339839" cy="974950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 smtClean="0">
                <a:latin typeface="Sassoon Longman Infant" panose="00000400000000000000" pitchFamily="2" charset="0"/>
              </a:rPr>
              <a:t>Enjoy this quiz with your family! </a:t>
            </a:r>
          </a:p>
          <a:p>
            <a:r>
              <a:rPr lang="en-GB" b="1" dirty="0" smtClean="0">
                <a:latin typeface="Sassoon Longman Infant" panose="00000400000000000000" pitchFamily="2" charset="0"/>
              </a:rPr>
              <a:t>You could even make teams and see who are the winners, but remember it’s the taking part that counts!</a:t>
            </a:r>
            <a:endParaRPr lang="en-GB" b="1" dirty="0">
              <a:latin typeface="Sassoon Longman Infant" panose="00000400000000000000" pitchFamily="2" charset="0"/>
            </a:endParaRPr>
          </a:p>
        </p:txBody>
      </p:sp>
      <p:pic>
        <p:nvPicPr>
          <p:cNvPr id="1028" name="Picture 4" descr="What do the Snapchat emojis mean? (With images) | Eyes emoj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1925">
            <a:off x="257629" y="-130219"/>
            <a:ext cx="2448288" cy="2448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phone Happy Emoji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2998">
            <a:off x="9558903" y="160332"/>
            <a:ext cx="2244143" cy="2244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Emoji risada maluca - U+1F92A | Smiley emoji, Símbolos emoji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00994">
            <a:off x="424065" y="4511674"/>
            <a:ext cx="1945708" cy="194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Nerd Face Emoji (U+1F913) | Fotos de emoji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44821">
            <a:off x="9722638" y="4518637"/>
            <a:ext cx="2022278" cy="2022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Rainbow Emoji Images, Stock Photos &amp; Vectors | Shutterstock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33"/>
          <a:stretch/>
        </p:blipFill>
        <p:spPr bwMode="auto">
          <a:xfrm>
            <a:off x="4405217" y="-132438"/>
            <a:ext cx="3514725" cy="232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Subtitle 2"/>
          <p:cNvSpPr txBox="1">
            <a:spLocks/>
          </p:cNvSpPr>
          <p:nvPr/>
        </p:nvSpPr>
        <p:spPr>
          <a:xfrm>
            <a:off x="3126377" y="4768625"/>
            <a:ext cx="6339839" cy="974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400" b="1" u="sng" dirty="0" smtClean="0">
                <a:latin typeface="Sassoon Longman Infant" panose="00000400000000000000" pitchFamily="2" charset="0"/>
              </a:rPr>
              <a:t>Week One</a:t>
            </a:r>
            <a:endParaRPr lang="en-GB" sz="4400" b="1" u="sng" dirty="0">
              <a:latin typeface="Sassoon Longman 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26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Sassoon Longman Infant" panose="00000400000000000000" pitchFamily="2" charset="0"/>
              </a:rPr>
              <a:t>Round 1… Logo Picture Round</a:t>
            </a:r>
            <a:endParaRPr lang="en-GB" u="sng" dirty="0">
              <a:latin typeface="Sassoon Longman Infant" panose="00000400000000000000" pitchFamily="2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952917"/>
              </p:ext>
            </p:extLst>
          </p:nvPr>
        </p:nvGraphicFramePr>
        <p:xfrm>
          <a:off x="838200" y="1825625"/>
          <a:ext cx="10515600" cy="334726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324437149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35704225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41706000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61054308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010674262"/>
                    </a:ext>
                  </a:extLst>
                </a:gridCol>
              </a:tblGrid>
              <a:tr h="1673633"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1</a:t>
                      </a:r>
                      <a:endParaRPr lang="en-GB" b="1" dirty="0">
                        <a:solidFill>
                          <a:schemeClr val="tx1"/>
                        </a:solidFill>
                        <a:latin typeface="Sassoon Longman Infant" panose="000004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2 </a:t>
                      </a:r>
                      <a:endParaRPr lang="en-GB" b="1" dirty="0">
                        <a:solidFill>
                          <a:schemeClr val="tx1"/>
                        </a:solidFill>
                        <a:latin typeface="Sassoon Longman Infant" panose="000004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3 </a:t>
                      </a:r>
                      <a:endParaRPr lang="en-GB" b="1" dirty="0">
                        <a:solidFill>
                          <a:schemeClr val="tx1"/>
                        </a:solidFill>
                        <a:latin typeface="Sassoon Longman Infant" panose="000004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4 </a:t>
                      </a:r>
                      <a:endParaRPr lang="en-GB" b="1" dirty="0">
                        <a:solidFill>
                          <a:schemeClr val="tx1"/>
                        </a:solidFill>
                        <a:latin typeface="Sassoon Longman Infant" panose="000004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5</a:t>
                      </a:r>
                      <a:endParaRPr lang="en-GB" b="1" dirty="0">
                        <a:solidFill>
                          <a:schemeClr val="tx1"/>
                        </a:solidFill>
                        <a:latin typeface="Sassoon Longman Infant" panose="000004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2378019"/>
                  </a:ext>
                </a:extLst>
              </a:tr>
              <a:tr h="1673633"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6</a:t>
                      </a:r>
                      <a:endParaRPr lang="en-GB" b="1" dirty="0">
                        <a:solidFill>
                          <a:schemeClr val="tx1"/>
                        </a:solidFill>
                        <a:latin typeface="Sassoon Longman Infant" panose="000004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7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 </a:t>
                      </a:r>
                      <a:endParaRPr lang="en-GB" b="1" dirty="0">
                        <a:solidFill>
                          <a:schemeClr val="tx1"/>
                        </a:solidFill>
                        <a:latin typeface="Sassoon Longman Infant" panose="000004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8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 </a:t>
                      </a:r>
                      <a:endParaRPr lang="en-GB" b="1" dirty="0">
                        <a:solidFill>
                          <a:schemeClr val="tx1"/>
                        </a:solidFill>
                        <a:latin typeface="Sassoon Longman Infant" panose="000004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9 </a:t>
                      </a:r>
                      <a:endParaRPr lang="en-GB" b="1" dirty="0">
                        <a:solidFill>
                          <a:schemeClr val="tx1"/>
                        </a:solidFill>
                        <a:latin typeface="Sassoon Longman Infant" panose="000004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10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Sassoon Longman Infant" panose="00000400000000000000" pitchFamily="2" charset="0"/>
                        </a:rPr>
                        <a:t> </a:t>
                      </a:r>
                      <a:endParaRPr lang="en-GB" b="1" dirty="0">
                        <a:solidFill>
                          <a:schemeClr val="tx1"/>
                        </a:solidFill>
                        <a:latin typeface="Sassoon Longman Infant" panose="000004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774787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9471" r="20878"/>
          <a:stretch/>
        </p:blipFill>
        <p:spPr>
          <a:xfrm>
            <a:off x="1306285" y="1943238"/>
            <a:ext cx="1532709" cy="14682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79" y="1986295"/>
            <a:ext cx="1382152" cy="1382152"/>
          </a:xfrm>
          <a:prstGeom prst="rect">
            <a:avLst/>
          </a:prstGeom>
          <a:solidFill>
            <a:srgbClr val="E3000B"/>
          </a:solidFill>
        </p:spPr>
      </p:pic>
      <p:sp>
        <p:nvSpPr>
          <p:cNvPr id="7" name="Rectangle 6"/>
          <p:cNvSpPr/>
          <p:nvPr/>
        </p:nvSpPr>
        <p:spPr>
          <a:xfrm>
            <a:off x="3694176" y="2232363"/>
            <a:ext cx="926592" cy="890016"/>
          </a:xfrm>
          <a:prstGeom prst="rect">
            <a:avLst/>
          </a:prstGeom>
          <a:solidFill>
            <a:srgbClr val="E3000B"/>
          </a:solidFill>
          <a:ln>
            <a:solidFill>
              <a:srgbClr val="E300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7461" y="1888045"/>
            <a:ext cx="1364171" cy="13641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35588" t="28807" r="52505" b="35469"/>
          <a:stretch/>
        </p:blipFill>
        <p:spPr>
          <a:xfrm>
            <a:off x="7447698" y="1888045"/>
            <a:ext cx="1385406" cy="1385406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8741664" y="2145792"/>
            <a:ext cx="213360" cy="38404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Meaning Pringles logo and symbol | history and evolution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07" t="2216" r="33845" b="37614"/>
          <a:stretch/>
        </p:blipFill>
        <p:spPr bwMode="auto">
          <a:xfrm>
            <a:off x="9557084" y="1913574"/>
            <a:ext cx="1500554" cy="1359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reeform 11"/>
          <p:cNvSpPr/>
          <p:nvPr/>
        </p:nvSpPr>
        <p:spPr>
          <a:xfrm>
            <a:off x="9701048" y="2901949"/>
            <a:ext cx="1513490" cy="471872"/>
          </a:xfrm>
          <a:custGeom>
            <a:avLst/>
            <a:gdLst>
              <a:gd name="connsiteX0" fmla="*/ 0 w 1513490"/>
              <a:gd name="connsiteY0" fmla="*/ 251154 h 471872"/>
              <a:gd name="connsiteX1" fmla="*/ 0 w 1513490"/>
              <a:gd name="connsiteY1" fmla="*/ 251154 h 471872"/>
              <a:gd name="connsiteX2" fmla="*/ 94593 w 1513490"/>
              <a:gd name="connsiteY2" fmla="*/ 219623 h 471872"/>
              <a:gd name="connsiteX3" fmla="*/ 220718 w 1513490"/>
              <a:gd name="connsiteY3" fmla="*/ 198603 h 471872"/>
              <a:gd name="connsiteX4" fmla="*/ 451945 w 1513490"/>
              <a:gd name="connsiteY4" fmla="*/ 209113 h 471872"/>
              <a:gd name="connsiteX5" fmla="*/ 462455 w 1513490"/>
              <a:gd name="connsiteY5" fmla="*/ 251154 h 471872"/>
              <a:gd name="connsiteX6" fmla="*/ 504497 w 1513490"/>
              <a:gd name="connsiteY6" fmla="*/ 293196 h 471872"/>
              <a:gd name="connsiteX7" fmla="*/ 588580 w 1513490"/>
              <a:gd name="connsiteY7" fmla="*/ 282685 h 471872"/>
              <a:gd name="connsiteX8" fmla="*/ 620111 w 1513490"/>
              <a:gd name="connsiteY8" fmla="*/ 251154 h 471872"/>
              <a:gd name="connsiteX9" fmla="*/ 651642 w 1513490"/>
              <a:gd name="connsiteY9" fmla="*/ 240644 h 471872"/>
              <a:gd name="connsiteX10" fmla="*/ 672662 w 1513490"/>
              <a:gd name="connsiteY10" fmla="*/ 209113 h 471872"/>
              <a:gd name="connsiteX11" fmla="*/ 683173 w 1513490"/>
              <a:gd name="connsiteY11" fmla="*/ 177582 h 471872"/>
              <a:gd name="connsiteX12" fmla="*/ 714704 w 1513490"/>
              <a:gd name="connsiteY12" fmla="*/ 167072 h 471872"/>
              <a:gd name="connsiteX13" fmla="*/ 861849 w 1513490"/>
              <a:gd name="connsiteY13" fmla="*/ 177582 h 471872"/>
              <a:gd name="connsiteX14" fmla="*/ 924911 w 1513490"/>
              <a:gd name="connsiteY14" fmla="*/ 198603 h 471872"/>
              <a:gd name="connsiteX15" fmla="*/ 956442 w 1513490"/>
              <a:gd name="connsiteY15" fmla="*/ 209113 h 471872"/>
              <a:gd name="connsiteX16" fmla="*/ 1061545 w 1513490"/>
              <a:gd name="connsiteY16" fmla="*/ 135541 h 471872"/>
              <a:gd name="connsiteX17" fmla="*/ 1051035 w 1513490"/>
              <a:gd name="connsiteY17" fmla="*/ 104010 h 471872"/>
              <a:gd name="connsiteX18" fmla="*/ 1061545 w 1513490"/>
              <a:gd name="connsiteY18" fmla="*/ 9417 h 471872"/>
              <a:gd name="connsiteX19" fmla="*/ 1240221 w 1513490"/>
              <a:gd name="connsiteY19" fmla="*/ 19927 h 471872"/>
              <a:gd name="connsiteX20" fmla="*/ 1303283 w 1513490"/>
              <a:gd name="connsiteY20" fmla="*/ 30437 h 471872"/>
              <a:gd name="connsiteX21" fmla="*/ 1418897 w 1513490"/>
              <a:gd name="connsiteY21" fmla="*/ 51458 h 471872"/>
              <a:gd name="connsiteX22" fmla="*/ 1492469 w 1513490"/>
              <a:gd name="connsiteY22" fmla="*/ 135541 h 471872"/>
              <a:gd name="connsiteX23" fmla="*/ 1513490 w 1513490"/>
              <a:gd name="connsiteY23" fmla="*/ 198603 h 471872"/>
              <a:gd name="connsiteX24" fmla="*/ 1481959 w 1513490"/>
              <a:gd name="connsiteY24" fmla="*/ 377279 h 471872"/>
              <a:gd name="connsiteX25" fmla="*/ 1460938 w 1513490"/>
              <a:gd name="connsiteY25" fmla="*/ 408810 h 471872"/>
              <a:gd name="connsiteX26" fmla="*/ 1366345 w 1513490"/>
              <a:gd name="connsiteY26" fmla="*/ 450851 h 471872"/>
              <a:gd name="connsiteX27" fmla="*/ 1334814 w 1513490"/>
              <a:gd name="connsiteY27" fmla="*/ 461361 h 471872"/>
              <a:gd name="connsiteX28" fmla="*/ 1303283 w 1513490"/>
              <a:gd name="connsiteY28" fmla="*/ 471872 h 471872"/>
              <a:gd name="connsiteX29" fmla="*/ 956442 w 1513490"/>
              <a:gd name="connsiteY29" fmla="*/ 461361 h 471872"/>
              <a:gd name="connsiteX30" fmla="*/ 872359 w 1513490"/>
              <a:gd name="connsiteY30" fmla="*/ 450851 h 471872"/>
              <a:gd name="connsiteX31" fmla="*/ 809297 w 1513490"/>
              <a:gd name="connsiteY31" fmla="*/ 440341 h 471872"/>
              <a:gd name="connsiteX32" fmla="*/ 735724 w 1513490"/>
              <a:gd name="connsiteY32" fmla="*/ 429830 h 471872"/>
              <a:gd name="connsiteX33" fmla="*/ 704193 w 1513490"/>
              <a:gd name="connsiteY33" fmla="*/ 419320 h 471872"/>
              <a:gd name="connsiteX34" fmla="*/ 126124 w 1513490"/>
              <a:gd name="connsiteY34" fmla="*/ 398299 h 471872"/>
              <a:gd name="connsiteX35" fmla="*/ 63062 w 1513490"/>
              <a:gd name="connsiteY35" fmla="*/ 377279 h 471872"/>
              <a:gd name="connsiteX36" fmla="*/ 21021 w 1513490"/>
              <a:gd name="connsiteY36" fmla="*/ 314217 h 471872"/>
              <a:gd name="connsiteX37" fmla="*/ 0 w 1513490"/>
              <a:gd name="connsiteY37" fmla="*/ 251154 h 471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513490" h="471872">
                <a:moveTo>
                  <a:pt x="0" y="251154"/>
                </a:moveTo>
                <a:lnTo>
                  <a:pt x="0" y="251154"/>
                </a:lnTo>
                <a:cubicBezTo>
                  <a:pt x="31531" y="240644"/>
                  <a:pt x="62148" y="226833"/>
                  <a:pt x="94593" y="219623"/>
                </a:cubicBezTo>
                <a:cubicBezTo>
                  <a:pt x="305822" y="172684"/>
                  <a:pt x="122202" y="231440"/>
                  <a:pt x="220718" y="198603"/>
                </a:cubicBezTo>
                <a:lnTo>
                  <a:pt x="451945" y="209113"/>
                </a:lnTo>
                <a:cubicBezTo>
                  <a:pt x="466060" y="212182"/>
                  <a:pt x="458487" y="237265"/>
                  <a:pt x="462455" y="251154"/>
                </a:cubicBezTo>
                <a:cubicBezTo>
                  <a:pt x="474256" y="292457"/>
                  <a:pt x="464669" y="279919"/>
                  <a:pt x="504497" y="293196"/>
                </a:cubicBezTo>
                <a:cubicBezTo>
                  <a:pt x="532525" y="289692"/>
                  <a:pt x="562035" y="292338"/>
                  <a:pt x="588580" y="282685"/>
                </a:cubicBezTo>
                <a:cubicBezTo>
                  <a:pt x="602549" y="277605"/>
                  <a:pt x="607743" y="259399"/>
                  <a:pt x="620111" y="251154"/>
                </a:cubicBezTo>
                <a:cubicBezTo>
                  <a:pt x="629329" y="245009"/>
                  <a:pt x="641132" y="244147"/>
                  <a:pt x="651642" y="240644"/>
                </a:cubicBezTo>
                <a:cubicBezTo>
                  <a:pt x="658649" y="230134"/>
                  <a:pt x="667013" y="220411"/>
                  <a:pt x="672662" y="209113"/>
                </a:cubicBezTo>
                <a:cubicBezTo>
                  <a:pt x="677617" y="199204"/>
                  <a:pt x="675339" y="185416"/>
                  <a:pt x="683173" y="177582"/>
                </a:cubicBezTo>
                <a:cubicBezTo>
                  <a:pt x="691007" y="169748"/>
                  <a:pt x="704194" y="170575"/>
                  <a:pt x="714704" y="167072"/>
                </a:cubicBezTo>
                <a:cubicBezTo>
                  <a:pt x="763752" y="170575"/>
                  <a:pt x="813220" y="170288"/>
                  <a:pt x="861849" y="177582"/>
                </a:cubicBezTo>
                <a:cubicBezTo>
                  <a:pt x="883762" y="180869"/>
                  <a:pt x="903890" y="191596"/>
                  <a:pt x="924911" y="198603"/>
                </a:cubicBezTo>
                <a:lnTo>
                  <a:pt x="956442" y="209113"/>
                </a:lnTo>
                <a:cubicBezTo>
                  <a:pt x="1083268" y="197584"/>
                  <a:pt x="1083929" y="236272"/>
                  <a:pt x="1061545" y="135541"/>
                </a:cubicBezTo>
                <a:cubicBezTo>
                  <a:pt x="1059142" y="124726"/>
                  <a:pt x="1054538" y="114520"/>
                  <a:pt x="1051035" y="104010"/>
                </a:cubicBezTo>
                <a:cubicBezTo>
                  <a:pt x="1054538" y="72479"/>
                  <a:pt x="1032554" y="22302"/>
                  <a:pt x="1061545" y="9417"/>
                </a:cubicBezTo>
                <a:cubicBezTo>
                  <a:pt x="1116064" y="-14814"/>
                  <a:pt x="1180784" y="14759"/>
                  <a:pt x="1240221" y="19927"/>
                </a:cubicBezTo>
                <a:cubicBezTo>
                  <a:pt x="1261451" y="21773"/>
                  <a:pt x="1282220" y="27197"/>
                  <a:pt x="1303283" y="30437"/>
                </a:cubicBezTo>
                <a:cubicBezTo>
                  <a:pt x="1401193" y="45500"/>
                  <a:pt x="1346969" y="33477"/>
                  <a:pt x="1418897" y="51458"/>
                </a:cubicBezTo>
                <a:cubicBezTo>
                  <a:pt x="1501254" y="106362"/>
                  <a:pt x="1471672" y="66216"/>
                  <a:pt x="1492469" y="135541"/>
                </a:cubicBezTo>
                <a:cubicBezTo>
                  <a:pt x="1498836" y="156764"/>
                  <a:pt x="1513490" y="198603"/>
                  <a:pt x="1513490" y="198603"/>
                </a:cubicBezTo>
                <a:cubicBezTo>
                  <a:pt x="1510144" y="235405"/>
                  <a:pt x="1509966" y="335269"/>
                  <a:pt x="1481959" y="377279"/>
                </a:cubicBezTo>
                <a:cubicBezTo>
                  <a:pt x="1474952" y="387789"/>
                  <a:pt x="1469870" y="399878"/>
                  <a:pt x="1460938" y="408810"/>
                </a:cubicBezTo>
                <a:cubicBezTo>
                  <a:pt x="1435955" y="433792"/>
                  <a:pt x="1397563" y="440445"/>
                  <a:pt x="1366345" y="450851"/>
                </a:cubicBezTo>
                <a:lnTo>
                  <a:pt x="1334814" y="461361"/>
                </a:lnTo>
                <a:lnTo>
                  <a:pt x="1303283" y="471872"/>
                </a:lnTo>
                <a:lnTo>
                  <a:pt x="956442" y="461361"/>
                </a:lnTo>
                <a:cubicBezTo>
                  <a:pt x="928230" y="459985"/>
                  <a:pt x="900321" y="454845"/>
                  <a:pt x="872359" y="450851"/>
                </a:cubicBezTo>
                <a:cubicBezTo>
                  <a:pt x="851263" y="447837"/>
                  <a:pt x="830360" y="443581"/>
                  <a:pt x="809297" y="440341"/>
                </a:cubicBezTo>
                <a:cubicBezTo>
                  <a:pt x="784812" y="436574"/>
                  <a:pt x="760248" y="433334"/>
                  <a:pt x="735724" y="429830"/>
                </a:cubicBezTo>
                <a:cubicBezTo>
                  <a:pt x="725214" y="426327"/>
                  <a:pt x="714941" y="422007"/>
                  <a:pt x="704193" y="419320"/>
                </a:cubicBezTo>
                <a:cubicBezTo>
                  <a:pt x="528609" y="375425"/>
                  <a:pt x="191145" y="399599"/>
                  <a:pt x="126124" y="398299"/>
                </a:cubicBezTo>
                <a:cubicBezTo>
                  <a:pt x="105103" y="391292"/>
                  <a:pt x="75353" y="395715"/>
                  <a:pt x="63062" y="377279"/>
                </a:cubicBezTo>
                <a:lnTo>
                  <a:pt x="21021" y="314217"/>
                </a:lnTo>
                <a:lnTo>
                  <a:pt x="0" y="251154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9618508" y="2893325"/>
            <a:ext cx="1361116" cy="566382"/>
          </a:xfrm>
          <a:custGeom>
            <a:avLst/>
            <a:gdLst>
              <a:gd name="connsiteX0" fmla="*/ 1210991 w 1361116"/>
              <a:gd name="connsiteY0" fmla="*/ 197893 h 566382"/>
              <a:gd name="connsiteX1" fmla="*/ 1210991 w 1361116"/>
              <a:gd name="connsiteY1" fmla="*/ 197893 h 566382"/>
              <a:gd name="connsiteX2" fmla="*/ 1176871 w 1361116"/>
              <a:gd name="connsiteY2" fmla="*/ 245660 h 566382"/>
              <a:gd name="connsiteX3" fmla="*/ 1156399 w 1361116"/>
              <a:gd name="connsiteY3" fmla="*/ 252484 h 566382"/>
              <a:gd name="connsiteX4" fmla="*/ 1115456 w 1361116"/>
              <a:gd name="connsiteY4" fmla="*/ 279779 h 566382"/>
              <a:gd name="connsiteX5" fmla="*/ 1067689 w 1361116"/>
              <a:gd name="connsiteY5" fmla="*/ 286603 h 566382"/>
              <a:gd name="connsiteX6" fmla="*/ 1060865 w 1361116"/>
              <a:gd name="connsiteY6" fmla="*/ 266132 h 566382"/>
              <a:gd name="connsiteX7" fmla="*/ 1067689 w 1361116"/>
              <a:gd name="connsiteY7" fmla="*/ 54591 h 566382"/>
              <a:gd name="connsiteX8" fmla="*/ 1108632 w 1361116"/>
              <a:gd name="connsiteY8" fmla="*/ 40944 h 566382"/>
              <a:gd name="connsiteX9" fmla="*/ 1149576 w 1361116"/>
              <a:gd name="connsiteY9" fmla="*/ 13648 h 566382"/>
              <a:gd name="connsiteX10" fmla="*/ 1190519 w 1361116"/>
              <a:gd name="connsiteY10" fmla="*/ 0 h 566382"/>
              <a:gd name="connsiteX11" fmla="*/ 1245110 w 1361116"/>
              <a:gd name="connsiteY11" fmla="*/ 6824 h 566382"/>
              <a:gd name="connsiteX12" fmla="*/ 1279229 w 1361116"/>
              <a:gd name="connsiteY12" fmla="*/ 40944 h 566382"/>
              <a:gd name="connsiteX13" fmla="*/ 1286053 w 1361116"/>
              <a:gd name="connsiteY13" fmla="*/ 61415 h 566382"/>
              <a:gd name="connsiteX14" fmla="*/ 1306525 w 1361116"/>
              <a:gd name="connsiteY14" fmla="*/ 75063 h 566382"/>
              <a:gd name="connsiteX15" fmla="*/ 1313349 w 1361116"/>
              <a:gd name="connsiteY15" fmla="*/ 95535 h 566382"/>
              <a:gd name="connsiteX16" fmla="*/ 1326996 w 1361116"/>
              <a:gd name="connsiteY16" fmla="*/ 122830 h 566382"/>
              <a:gd name="connsiteX17" fmla="*/ 1347468 w 1361116"/>
              <a:gd name="connsiteY17" fmla="*/ 191069 h 566382"/>
              <a:gd name="connsiteX18" fmla="*/ 1361116 w 1361116"/>
              <a:gd name="connsiteY18" fmla="*/ 211541 h 566382"/>
              <a:gd name="connsiteX19" fmla="*/ 1354292 w 1361116"/>
              <a:gd name="connsiteY19" fmla="*/ 307075 h 566382"/>
              <a:gd name="connsiteX20" fmla="*/ 1340644 w 1361116"/>
              <a:gd name="connsiteY20" fmla="*/ 327547 h 566382"/>
              <a:gd name="connsiteX21" fmla="*/ 1333820 w 1361116"/>
              <a:gd name="connsiteY21" fmla="*/ 354842 h 566382"/>
              <a:gd name="connsiteX22" fmla="*/ 1320173 w 1361116"/>
              <a:gd name="connsiteY22" fmla="*/ 375314 h 566382"/>
              <a:gd name="connsiteX23" fmla="*/ 1313349 w 1361116"/>
              <a:gd name="connsiteY23" fmla="*/ 395785 h 566382"/>
              <a:gd name="connsiteX24" fmla="*/ 1292877 w 1361116"/>
              <a:gd name="connsiteY24" fmla="*/ 409433 h 566382"/>
              <a:gd name="connsiteX25" fmla="*/ 1265582 w 1361116"/>
              <a:gd name="connsiteY25" fmla="*/ 443553 h 566382"/>
              <a:gd name="connsiteX26" fmla="*/ 1204167 w 1361116"/>
              <a:gd name="connsiteY26" fmla="*/ 477672 h 566382"/>
              <a:gd name="connsiteX27" fmla="*/ 1156399 w 1361116"/>
              <a:gd name="connsiteY27" fmla="*/ 504968 h 566382"/>
              <a:gd name="connsiteX28" fmla="*/ 1081337 w 1361116"/>
              <a:gd name="connsiteY28" fmla="*/ 525439 h 566382"/>
              <a:gd name="connsiteX29" fmla="*/ 1054041 w 1361116"/>
              <a:gd name="connsiteY29" fmla="*/ 532263 h 566382"/>
              <a:gd name="connsiteX30" fmla="*/ 1033570 w 1361116"/>
              <a:gd name="connsiteY30" fmla="*/ 539087 h 566382"/>
              <a:gd name="connsiteX31" fmla="*/ 596841 w 1361116"/>
              <a:gd name="connsiteY31" fmla="*/ 545911 h 566382"/>
              <a:gd name="connsiteX32" fmla="*/ 555898 w 1361116"/>
              <a:gd name="connsiteY32" fmla="*/ 552735 h 566382"/>
              <a:gd name="connsiteX33" fmla="*/ 528602 w 1361116"/>
              <a:gd name="connsiteY33" fmla="*/ 559559 h 566382"/>
              <a:gd name="connsiteX34" fmla="*/ 480835 w 1361116"/>
              <a:gd name="connsiteY34" fmla="*/ 566382 h 566382"/>
              <a:gd name="connsiteX35" fmla="*/ 173761 w 1361116"/>
              <a:gd name="connsiteY35" fmla="*/ 559559 h 566382"/>
              <a:gd name="connsiteX36" fmla="*/ 105522 w 1361116"/>
              <a:gd name="connsiteY36" fmla="*/ 539087 h 566382"/>
              <a:gd name="connsiteX37" fmla="*/ 85050 w 1361116"/>
              <a:gd name="connsiteY37" fmla="*/ 532263 h 566382"/>
              <a:gd name="connsiteX38" fmla="*/ 71402 w 1361116"/>
              <a:gd name="connsiteY38" fmla="*/ 511791 h 566382"/>
              <a:gd name="connsiteX39" fmla="*/ 50931 w 1361116"/>
              <a:gd name="connsiteY39" fmla="*/ 498144 h 566382"/>
              <a:gd name="connsiteX40" fmla="*/ 44107 w 1361116"/>
              <a:gd name="connsiteY40" fmla="*/ 477672 h 566382"/>
              <a:gd name="connsiteX41" fmla="*/ 30459 w 1361116"/>
              <a:gd name="connsiteY41" fmla="*/ 457200 h 566382"/>
              <a:gd name="connsiteX42" fmla="*/ 9988 w 1361116"/>
              <a:gd name="connsiteY42" fmla="*/ 416257 h 566382"/>
              <a:gd name="connsiteX43" fmla="*/ 9988 w 1361116"/>
              <a:gd name="connsiteY43" fmla="*/ 293427 h 566382"/>
              <a:gd name="connsiteX44" fmla="*/ 23635 w 1361116"/>
              <a:gd name="connsiteY44" fmla="*/ 272956 h 566382"/>
              <a:gd name="connsiteX45" fmla="*/ 44107 w 1361116"/>
              <a:gd name="connsiteY45" fmla="*/ 259308 h 566382"/>
              <a:gd name="connsiteX46" fmla="*/ 64579 w 1361116"/>
              <a:gd name="connsiteY46" fmla="*/ 238836 h 566382"/>
              <a:gd name="connsiteX47" fmla="*/ 91874 w 1361116"/>
              <a:gd name="connsiteY47" fmla="*/ 232012 h 566382"/>
              <a:gd name="connsiteX48" fmla="*/ 132817 w 1361116"/>
              <a:gd name="connsiteY48" fmla="*/ 218365 h 566382"/>
              <a:gd name="connsiteX49" fmla="*/ 241999 w 1361116"/>
              <a:gd name="connsiteY49" fmla="*/ 225188 h 566382"/>
              <a:gd name="connsiteX50" fmla="*/ 289767 w 1361116"/>
              <a:gd name="connsiteY50" fmla="*/ 238836 h 566382"/>
              <a:gd name="connsiteX51" fmla="*/ 310238 w 1361116"/>
              <a:gd name="connsiteY51" fmla="*/ 252484 h 566382"/>
              <a:gd name="connsiteX52" fmla="*/ 337534 w 1361116"/>
              <a:gd name="connsiteY52" fmla="*/ 272956 h 566382"/>
              <a:gd name="connsiteX53" fmla="*/ 358005 w 1361116"/>
              <a:gd name="connsiteY53" fmla="*/ 279779 h 566382"/>
              <a:gd name="connsiteX54" fmla="*/ 398949 w 1361116"/>
              <a:gd name="connsiteY54" fmla="*/ 313899 h 566382"/>
              <a:gd name="connsiteX55" fmla="*/ 439892 w 1361116"/>
              <a:gd name="connsiteY55" fmla="*/ 334371 h 566382"/>
              <a:gd name="connsiteX56" fmla="*/ 460364 w 1361116"/>
              <a:gd name="connsiteY56" fmla="*/ 348018 h 566382"/>
              <a:gd name="connsiteX57" fmla="*/ 528602 w 1361116"/>
              <a:gd name="connsiteY57" fmla="*/ 361666 h 566382"/>
              <a:gd name="connsiteX58" fmla="*/ 590017 w 1361116"/>
              <a:gd name="connsiteY58" fmla="*/ 375314 h 566382"/>
              <a:gd name="connsiteX59" fmla="*/ 801558 w 1361116"/>
              <a:gd name="connsiteY59" fmla="*/ 361666 h 566382"/>
              <a:gd name="connsiteX60" fmla="*/ 842501 w 1361116"/>
              <a:gd name="connsiteY60" fmla="*/ 348018 h 566382"/>
              <a:gd name="connsiteX61" fmla="*/ 883444 w 1361116"/>
              <a:gd name="connsiteY61" fmla="*/ 334371 h 566382"/>
              <a:gd name="connsiteX62" fmla="*/ 903916 w 1361116"/>
              <a:gd name="connsiteY62" fmla="*/ 327547 h 566382"/>
              <a:gd name="connsiteX63" fmla="*/ 958507 w 1361116"/>
              <a:gd name="connsiteY63" fmla="*/ 313899 h 566382"/>
              <a:gd name="connsiteX64" fmla="*/ 999450 w 1361116"/>
              <a:gd name="connsiteY64" fmla="*/ 293427 h 566382"/>
              <a:gd name="connsiteX65" fmla="*/ 1040393 w 1361116"/>
              <a:gd name="connsiteY65" fmla="*/ 272956 h 566382"/>
              <a:gd name="connsiteX66" fmla="*/ 1060865 w 1361116"/>
              <a:gd name="connsiteY66" fmla="*/ 259308 h 566382"/>
              <a:gd name="connsiteX67" fmla="*/ 1210991 w 1361116"/>
              <a:gd name="connsiteY67" fmla="*/ 197893 h 566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361116" h="566382">
                <a:moveTo>
                  <a:pt x="1210991" y="197893"/>
                </a:moveTo>
                <a:lnTo>
                  <a:pt x="1210991" y="197893"/>
                </a:lnTo>
                <a:cubicBezTo>
                  <a:pt x="1199618" y="213815"/>
                  <a:pt x="1190707" y="231824"/>
                  <a:pt x="1176871" y="245660"/>
                </a:cubicBezTo>
                <a:cubicBezTo>
                  <a:pt x="1171785" y="250746"/>
                  <a:pt x="1162384" y="248494"/>
                  <a:pt x="1156399" y="252484"/>
                </a:cubicBezTo>
                <a:cubicBezTo>
                  <a:pt x="1105287" y="286559"/>
                  <a:pt x="1164131" y="263556"/>
                  <a:pt x="1115456" y="279779"/>
                </a:cubicBezTo>
                <a:cubicBezTo>
                  <a:pt x="1098741" y="290923"/>
                  <a:pt x="1089722" y="304229"/>
                  <a:pt x="1067689" y="286603"/>
                </a:cubicBezTo>
                <a:cubicBezTo>
                  <a:pt x="1062072" y="282110"/>
                  <a:pt x="1063140" y="272956"/>
                  <a:pt x="1060865" y="266132"/>
                </a:cubicBezTo>
                <a:cubicBezTo>
                  <a:pt x="1063140" y="195618"/>
                  <a:pt x="1053050" y="123606"/>
                  <a:pt x="1067689" y="54591"/>
                </a:cubicBezTo>
                <a:cubicBezTo>
                  <a:pt x="1070674" y="40518"/>
                  <a:pt x="1096662" y="48924"/>
                  <a:pt x="1108632" y="40944"/>
                </a:cubicBezTo>
                <a:cubicBezTo>
                  <a:pt x="1122280" y="31845"/>
                  <a:pt x="1134015" y="18835"/>
                  <a:pt x="1149576" y="13648"/>
                </a:cubicBezTo>
                <a:lnTo>
                  <a:pt x="1190519" y="0"/>
                </a:lnTo>
                <a:cubicBezTo>
                  <a:pt x="1208716" y="2275"/>
                  <a:pt x="1227418" y="1999"/>
                  <a:pt x="1245110" y="6824"/>
                </a:cubicBezTo>
                <a:cubicBezTo>
                  <a:pt x="1260914" y="11134"/>
                  <a:pt x="1272524" y="27535"/>
                  <a:pt x="1279229" y="40944"/>
                </a:cubicBezTo>
                <a:cubicBezTo>
                  <a:pt x="1282446" y="47377"/>
                  <a:pt x="1281560" y="55798"/>
                  <a:pt x="1286053" y="61415"/>
                </a:cubicBezTo>
                <a:cubicBezTo>
                  <a:pt x="1291176" y="67819"/>
                  <a:pt x="1299701" y="70514"/>
                  <a:pt x="1306525" y="75063"/>
                </a:cubicBezTo>
                <a:cubicBezTo>
                  <a:pt x="1308800" y="81887"/>
                  <a:pt x="1310516" y="88923"/>
                  <a:pt x="1313349" y="95535"/>
                </a:cubicBezTo>
                <a:cubicBezTo>
                  <a:pt x="1317356" y="104885"/>
                  <a:pt x="1323424" y="113305"/>
                  <a:pt x="1326996" y="122830"/>
                </a:cubicBezTo>
                <a:cubicBezTo>
                  <a:pt x="1335170" y="144628"/>
                  <a:pt x="1334136" y="171070"/>
                  <a:pt x="1347468" y="191069"/>
                </a:cubicBezTo>
                <a:lnTo>
                  <a:pt x="1361116" y="211541"/>
                </a:lnTo>
                <a:cubicBezTo>
                  <a:pt x="1358841" y="243386"/>
                  <a:pt x="1359840" y="275635"/>
                  <a:pt x="1354292" y="307075"/>
                </a:cubicBezTo>
                <a:cubicBezTo>
                  <a:pt x="1352867" y="315152"/>
                  <a:pt x="1343875" y="320009"/>
                  <a:pt x="1340644" y="327547"/>
                </a:cubicBezTo>
                <a:cubicBezTo>
                  <a:pt x="1336950" y="336167"/>
                  <a:pt x="1337514" y="346222"/>
                  <a:pt x="1333820" y="354842"/>
                </a:cubicBezTo>
                <a:cubicBezTo>
                  <a:pt x="1330589" y="362380"/>
                  <a:pt x="1323841" y="367979"/>
                  <a:pt x="1320173" y="375314"/>
                </a:cubicBezTo>
                <a:cubicBezTo>
                  <a:pt x="1316956" y="381747"/>
                  <a:pt x="1317842" y="390168"/>
                  <a:pt x="1313349" y="395785"/>
                </a:cubicBezTo>
                <a:cubicBezTo>
                  <a:pt x="1308226" y="402189"/>
                  <a:pt x="1298676" y="403634"/>
                  <a:pt x="1292877" y="409433"/>
                </a:cubicBezTo>
                <a:cubicBezTo>
                  <a:pt x="1282578" y="419732"/>
                  <a:pt x="1276408" y="433810"/>
                  <a:pt x="1265582" y="443553"/>
                </a:cubicBezTo>
                <a:cubicBezTo>
                  <a:pt x="1211795" y="491961"/>
                  <a:pt x="1243206" y="458152"/>
                  <a:pt x="1204167" y="477672"/>
                </a:cubicBezTo>
                <a:cubicBezTo>
                  <a:pt x="1154935" y="502289"/>
                  <a:pt x="1216204" y="481046"/>
                  <a:pt x="1156399" y="504968"/>
                </a:cubicBezTo>
                <a:cubicBezTo>
                  <a:pt x="1116459" y="520943"/>
                  <a:pt x="1119882" y="516873"/>
                  <a:pt x="1081337" y="525439"/>
                </a:cubicBezTo>
                <a:cubicBezTo>
                  <a:pt x="1072182" y="527474"/>
                  <a:pt x="1063059" y="529686"/>
                  <a:pt x="1054041" y="532263"/>
                </a:cubicBezTo>
                <a:cubicBezTo>
                  <a:pt x="1047125" y="534239"/>
                  <a:pt x="1040760" y="538872"/>
                  <a:pt x="1033570" y="539087"/>
                </a:cubicBezTo>
                <a:cubicBezTo>
                  <a:pt x="888041" y="543431"/>
                  <a:pt x="742417" y="543636"/>
                  <a:pt x="596841" y="545911"/>
                </a:cubicBezTo>
                <a:cubicBezTo>
                  <a:pt x="583193" y="548186"/>
                  <a:pt x="569465" y="550022"/>
                  <a:pt x="555898" y="552735"/>
                </a:cubicBezTo>
                <a:cubicBezTo>
                  <a:pt x="546701" y="554574"/>
                  <a:pt x="537829" y="557881"/>
                  <a:pt x="528602" y="559559"/>
                </a:cubicBezTo>
                <a:cubicBezTo>
                  <a:pt x="512777" y="562436"/>
                  <a:pt x="496757" y="564108"/>
                  <a:pt x="480835" y="566382"/>
                </a:cubicBezTo>
                <a:lnTo>
                  <a:pt x="173761" y="559559"/>
                </a:lnTo>
                <a:cubicBezTo>
                  <a:pt x="162008" y="559079"/>
                  <a:pt x="110113" y="540617"/>
                  <a:pt x="105522" y="539087"/>
                </a:cubicBezTo>
                <a:lnTo>
                  <a:pt x="85050" y="532263"/>
                </a:lnTo>
                <a:cubicBezTo>
                  <a:pt x="80501" y="525439"/>
                  <a:pt x="77201" y="517590"/>
                  <a:pt x="71402" y="511791"/>
                </a:cubicBezTo>
                <a:cubicBezTo>
                  <a:pt x="65603" y="505992"/>
                  <a:pt x="56054" y="504548"/>
                  <a:pt x="50931" y="498144"/>
                </a:cubicBezTo>
                <a:cubicBezTo>
                  <a:pt x="46438" y="492527"/>
                  <a:pt x="47324" y="484106"/>
                  <a:pt x="44107" y="477672"/>
                </a:cubicBezTo>
                <a:cubicBezTo>
                  <a:pt x="40439" y="470336"/>
                  <a:pt x="34127" y="464536"/>
                  <a:pt x="30459" y="457200"/>
                </a:cubicBezTo>
                <a:cubicBezTo>
                  <a:pt x="2202" y="400688"/>
                  <a:pt x="49105" y="474937"/>
                  <a:pt x="9988" y="416257"/>
                </a:cubicBezTo>
                <a:cubicBezTo>
                  <a:pt x="-2682" y="365578"/>
                  <a:pt x="-3963" y="372483"/>
                  <a:pt x="9988" y="293427"/>
                </a:cubicBezTo>
                <a:cubicBezTo>
                  <a:pt x="11413" y="285351"/>
                  <a:pt x="17836" y="278755"/>
                  <a:pt x="23635" y="272956"/>
                </a:cubicBezTo>
                <a:cubicBezTo>
                  <a:pt x="29434" y="267157"/>
                  <a:pt x="37806" y="264558"/>
                  <a:pt x="44107" y="259308"/>
                </a:cubicBezTo>
                <a:cubicBezTo>
                  <a:pt x="51521" y="253130"/>
                  <a:pt x="56200" y="243624"/>
                  <a:pt x="64579" y="238836"/>
                </a:cubicBezTo>
                <a:cubicBezTo>
                  <a:pt x="72722" y="234183"/>
                  <a:pt x="82891" y="234707"/>
                  <a:pt x="91874" y="232012"/>
                </a:cubicBezTo>
                <a:cubicBezTo>
                  <a:pt x="105653" y="227878"/>
                  <a:pt x="132817" y="218365"/>
                  <a:pt x="132817" y="218365"/>
                </a:cubicBezTo>
                <a:cubicBezTo>
                  <a:pt x="169211" y="220639"/>
                  <a:pt x="205715" y="221560"/>
                  <a:pt x="241999" y="225188"/>
                </a:cubicBezTo>
                <a:cubicBezTo>
                  <a:pt x="254240" y="226412"/>
                  <a:pt x="277297" y="234679"/>
                  <a:pt x="289767" y="238836"/>
                </a:cubicBezTo>
                <a:cubicBezTo>
                  <a:pt x="296591" y="243385"/>
                  <a:pt x="303564" y="247717"/>
                  <a:pt x="310238" y="252484"/>
                </a:cubicBezTo>
                <a:cubicBezTo>
                  <a:pt x="319493" y="259095"/>
                  <a:pt x="327659" y="267313"/>
                  <a:pt x="337534" y="272956"/>
                </a:cubicBezTo>
                <a:cubicBezTo>
                  <a:pt x="343779" y="276525"/>
                  <a:pt x="351181" y="277505"/>
                  <a:pt x="358005" y="279779"/>
                </a:cubicBezTo>
                <a:cubicBezTo>
                  <a:pt x="408828" y="313661"/>
                  <a:pt x="346413" y="270118"/>
                  <a:pt x="398949" y="313899"/>
                </a:cubicBezTo>
                <a:cubicBezTo>
                  <a:pt x="428281" y="338343"/>
                  <a:pt x="409117" y="318984"/>
                  <a:pt x="439892" y="334371"/>
                </a:cubicBezTo>
                <a:cubicBezTo>
                  <a:pt x="447227" y="338039"/>
                  <a:pt x="453029" y="344350"/>
                  <a:pt x="460364" y="348018"/>
                </a:cubicBezTo>
                <a:cubicBezTo>
                  <a:pt x="479984" y="357828"/>
                  <a:pt x="509737" y="358522"/>
                  <a:pt x="528602" y="361666"/>
                </a:cubicBezTo>
                <a:cubicBezTo>
                  <a:pt x="554594" y="365998"/>
                  <a:pt x="565478" y="369179"/>
                  <a:pt x="590017" y="375314"/>
                </a:cubicBezTo>
                <a:cubicBezTo>
                  <a:pt x="615978" y="374276"/>
                  <a:pt x="743002" y="376305"/>
                  <a:pt x="801558" y="361666"/>
                </a:cubicBezTo>
                <a:cubicBezTo>
                  <a:pt x="815514" y="358177"/>
                  <a:pt x="828853" y="352567"/>
                  <a:pt x="842501" y="348018"/>
                </a:cubicBezTo>
                <a:lnTo>
                  <a:pt x="883444" y="334371"/>
                </a:lnTo>
                <a:cubicBezTo>
                  <a:pt x="890268" y="332096"/>
                  <a:pt x="896938" y="329292"/>
                  <a:pt x="903916" y="327547"/>
                </a:cubicBezTo>
                <a:lnTo>
                  <a:pt x="958507" y="313899"/>
                </a:lnTo>
                <a:cubicBezTo>
                  <a:pt x="1017178" y="274785"/>
                  <a:pt x="942946" y="321680"/>
                  <a:pt x="999450" y="293427"/>
                </a:cubicBezTo>
                <a:cubicBezTo>
                  <a:pt x="1052354" y="266974"/>
                  <a:pt x="988947" y="290103"/>
                  <a:pt x="1040393" y="272956"/>
                </a:cubicBezTo>
                <a:lnTo>
                  <a:pt x="1060865" y="259308"/>
                </a:lnTo>
                <a:lnTo>
                  <a:pt x="1210991" y="197893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/>
          <a:srcRect l="6140" t="20701" b="18810"/>
          <a:stretch/>
        </p:blipFill>
        <p:spPr>
          <a:xfrm>
            <a:off x="884500" y="3784921"/>
            <a:ext cx="2011549" cy="1296365"/>
          </a:xfrm>
          <a:prstGeom prst="rect">
            <a:avLst/>
          </a:prstGeom>
          <a:solidFill>
            <a:srgbClr val="1CAFED"/>
          </a:solidFill>
        </p:spPr>
      </p:pic>
      <p:sp>
        <p:nvSpPr>
          <p:cNvPr id="15" name="Freeform 14"/>
          <p:cNvSpPr/>
          <p:nvPr/>
        </p:nvSpPr>
        <p:spPr>
          <a:xfrm>
            <a:off x="1325880" y="4043680"/>
            <a:ext cx="1158263" cy="716280"/>
          </a:xfrm>
          <a:custGeom>
            <a:avLst/>
            <a:gdLst>
              <a:gd name="connsiteX0" fmla="*/ 995680 w 1158263"/>
              <a:gd name="connsiteY0" fmla="*/ 635000 h 716280"/>
              <a:gd name="connsiteX1" fmla="*/ 995680 w 1158263"/>
              <a:gd name="connsiteY1" fmla="*/ 635000 h 716280"/>
              <a:gd name="connsiteX2" fmla="*/ 944880 w 1158263"/>
              <a:gd name="connsiteY2" fmla="*/ 645160 h 716280"/>
              <a:gd name="connsiteX3" fmla="*/ 924560 w 1158263"/>
              <a:gd name="connsiteY3" fmla="*/ 650240 h 716280"/>
              <a:gd name="connsiteX4" fmla="*/ 889000 w 1158263"/>
              <a:gd name="connsiteY4" fmla="*/ 655320 h 716280"/>
              <a:gd name="connsiteX5" fmla="*/ 838200 w 1158263"/>
              <a:gd name="connsiteY5" fmla="*/ 670560 h 716280"/>
              <a:gd name="connsiteX6" fmla="*/ 772160 w 1158263"/>
              <a:gd name="connsiteY6" fmla="*/ 690880 h 716280"/>
              <a:gd name="connsiteX7" fmla="*/ 751840 w 1158263"/>
              <a:gd name="connsiteY7" fmla="*/ 695960 h 716280"/>
              <a:gd name="connsiteX8" fmla="*/ 706120 w 1158263"/>
              <a:gd name="connsiteY8" fmla="*/ 701040 h 716280"/>
              <a:gd name="connsiteX9" fmla="*/ 675640 w 1158263"/>
              <a:gd name="connsiteY9" fmla="*/ 706120 h 716280"/>
              <a:gd name="connsiteX10" fmla="*/ 650240 w 1158263"/>
              <a:gd name="connsiteY10" fmla="*/ 711200 h 716280"/>
              <a:gd name="connsiteX11" fmla="*/ 553720 w 1158263"/>
              <a:gd name="connsiteY11" fmla="*/ 716280 h 716280"/>
              <a:gd name="connsiteX12" fmla="*/ 279400 w 1158263"/>
              <a:gd name="connsiteY12" fmla="*/ 711200 h 716280"/>
              <a:gd name="connsiteX13" fmla="*/ 264160 w 1158263"/>
              <a:gd name="connsiteY13" fmla="*/ 706120 h 716280"/>
              <a:gd name="connsiteX14" fmla="*/ 213360 w 1158263"/>
              <a:gd name="connsiteY14" fmla="*/ 701040 h 716280"/>
              <a:gd name="connsiteX15" fmla="*/ 167640 w 1158263"/>
              <a:gd name="connsiteY15" fmla="*/ 690880 h 716280"/>
              <a:gd name="connsiteX16" fmla="*/ 137160 w 1158263"/>
              <a:gd name="connsiteY16" fmla="*/ 680720 h 716280"/>
              <a:gd name="connsiteX17" fmla="*/ 106680 w 1158263"/>
              <a:gd name="connsiteY17" fmla="*/ 660400 h 716280"/>
              <a:gd name="connsiteX18" fmla="*/ 76200 w 1158263"/>
              <a:gd name="connsiteY18" fmla="*/ 645160 h 716280"/>
              <a:gd name="connsiteX19" fmla="*/ 50800 w 1158263"/>
              <a:gd name="connsiteY19" fmla="*/ 624840 h 716280"/>
              <a:gd name="connsiteX20" fmla="*/ 35560 w 1158263"/>
              <a:gd name="connsiteY20" fmla="*/ 594360 h 716280"/>
              <a:gd name="connsiteX21" fmla="*/ 15240 w 1158263"/>
              <a:gd name="connsiteY21" fmla="*/ 548640 h 716280"/>
              <a:gd name="connsiteX22" fmla="*/ 10160 w 1158263"/>
              <a:gd name="connsiteY22" fmla="*/ 528320 h 716280"/>
              <a:gd name="connsiteX23" fmla="*/ 0 w 1158263"/>
              <a:gd name="connsiteY23" fmla="*/ 467360 h 716280"/>
              <a:gd name="connsiteX24" fmla="*/ 5080 w 1158263"/>
              <a:gd name="connsiteY24" fmla="*/ 406400 h 716280"/>
              <a:gd name="connsiteX25" fmla="*/ 15240 w 1158263"/>
              <a:gd name="connsiteY25" fmla="*/ 375920 h 716280"/>
              <a:gd name="connsiteX26" fmla="*/ 20320 w 1158263"/>
              <a:gd name="connsiteY26" fmla="*/ 355600 h 716280"/>
              <a:gd name="connsiteX27" fmla="*/ 40640 w 1158263"/>
              <a:gd name="connsiteY27" fmla="*/ 325120 h 716280"/>
              <a:gd name="connsiteX28" fmla="*/ 55880 w 1158263"/>
              <a:gd name="connsiteY28" fmla="*/ 314960 h 716280"/>
              <a:gd name="connsiteX29" fmla="*/ 66040 w 1158263"/>
              <a:gd name="connsiteY29" fmla="*/ 299720 h 716280"/>
              <a:gd name="connsiteX30" fmla="*/ 96520 w 1158263"/>
              <a:gd name="connsiteY30" fmla="*/ 279400 h 716280"/>
              <a:gd name="connsiteX31" fmla="*/ 121920 w 1158263"/>
              <a:gd name="connsiteY31" fmla="*/ 254000 h 716280"/>
              <a:gd name="connsiteX32" fmla="*/ 142240 w 1158263"/>
              <a:gd name="connsiteY32" fmla="*/ 223520 h 716280"/>
              <a:gd name="connsiteX33" fmla="*/ 187960 w 1158263"/>
              <a:gd name="connsiteY33" fmla="*/ 198120 h 716280"/>
              <a:gd name="connsiteX34" fmla="*/ 218440 w 1158263"/>
              <a:gd name="connsiteY34" fmla="*/ 172720 h 716280"/>
              <a:gd name="connsiteX35" fmla="*/ 233680 w 1158263"/>
              <a:gd name="connsiteY35" fmla="*/ 157480 h 716280"/>
              <a:gd name="connsiteX36" fmla="*/ 279400 w 1158263"/>
              <a:gd name="connsiteY36" fmla="*/ 137160 h 716280"/>
              <a:gd name="connsiteX37" fmla="*/ 289560 w 1158263"/>
              <a:gd name="connsiteY37" fmla="*/ 121920 h 716280"/>
              <a:gd name="connsiteX38" fmla="*/ 309880 w 1158263"/>
              <a:gd name="connsiteY38" fmla="*/ 111760 h 716280"/>
              <a:gd name="connsiteX39" fmla="*/ 325120 w 1158263"/>
              <a:gd name="connsiteY39" fmla="*/ 101600 h 716280"/>
              <a:gd name="connsiteX40" fmla="*/ 345440 w 1158263"/>
              <a:gd name="connsiteY40" fmla="*/ 91440 h 716280"/>
              <a:gd name="connsiteX41" fmla="*/ 370840 w 1158263"/>
              <a:gd name="connsiteY41" fmla="*/ 76200 h 716280"/>
              <a:gd name="connsiteX42" fmla="*/ 421640 w 1158263"/>
              <a:gd name="connsiteY42" fmla="*/ 45720 h 716280"/>
              <a:gd name="connsiteX43" fmla="*/ 441960 w 1158263"/>
              <a:gd name="connsiteY43" fmla="*/ 40640 h 716280"/>
              <a:gd name="connsiteX44" fmla="*/ 462280 w 1158263"/>
              <a:gd name="connsiteY44" fmla="*/ 30480 h 716280"/>
              <a:gd name="connsiteX45" fmla="*/ 492760 w 1158263"/>
              <a:gd name="connsiteY45" fmla="*/ 20320 h 716280"/>
              <a:gd name="connsiteX46" fmla="*/ 523240 w 1158263"/>
              <a:gd name="connsiteY46" fmla="*/ 10160 h 716280"/>
              <a:gd name="connsiteX47" fmla="*/ 538480 w 1158263"/>
              <a:gd name="connsiteY47" fmla="*/ 5080 h 716280"/>
              <a:gd name="connsiteX48" fmla="*/ 558800 w 1158263"/>
              <a:gd name="connsiteY48" fmla="*/ 0 h 716280"/>
              <a:gd name="connsiteX49" fmla="*/ 726440 w 1158263"/>
              <a:gd name="connsiteY49" fmla="*/ 5080 h 716280"/>
              <a:gd name="connsiteX50" fmla="*/ 756920 w 1158263"/>
              <a:gd name="connsiteY50" fmla="*/ 15240 h 716280"/>
              <a:gd name="connsiteX51" fmla="*/ 772160 w 1158263"/>
              <a:gd name="connsiteY51" fmla="*/ 20320 h 716280"/>
              <a:gd name="connsiteX52" fmla="*/ 787400 w 1158263"/>
              <a:gd name="connsiteY52" fmla="*/ 25400 h 716280"/>
              <a:gd name="connsiteX53" fmla="*/ 817880 w 1158263"/>
              <a:gd name="connsiteY53" fmla="*/ 45720 h 716280"/>
              <a:gd name="connsiteX54" fmla="*/ 833120 w 1158263"/>
              <a:gd name="connsiteY54" fmla="*/ 55880 h 716280"/>
              <a:gd name="connsiteX55" fmla="*/ 843280 w 1158263"/>
              <a:gd name="connsiteY55" fmla="*/ 71120 h 716280"/>
              <a:gd name="connsiteX56" fmla="*/ 868680 w 1158263"/>
              <a:gd name="connsiteY56" fmla="*/ 96520 h 716280"/>
              <a:gd name="connsiteX57" fmla="*/ 889000 w 1158263"/>
              <a:gd name="connsiteY57" fmla="*/ 167640 h 716280"/>
              <a:gd name="connsiteX58" fmla="*/ 904240 w 1158263"/>
              <a:gd name="connsiteY58" fmla="*/ 198120 h 716280"/>
              <a:gd name="connsiteX59" fmla="*/ 919480 w 1158263"/>
              <a:gd name="connsiteY59" fmla="*/ 208280 h 716280"/>
              <a:gd name="connsiteX60" fmla="*/ 955040 w 1158263"/>
              <a:gd name="connsiteY60" fmla="*/ 218440 h 716280"/>
              <a:gd name="connsiteX61" fmla="*/ 970280 w 1158263"/>
              <a:gd name="connsiteY61" fmla="*/ 228600 h 716280"/>
              <a:gd name="connsiteX62" fmla="*/ 985520 w 1158263"/>
              <a:gd name="connsiteY62" fmla="*/ 233680 h 716280"/>
              <a:gd name="connsiteX63" fmla="*/ 1000760 w 1158263"/>
              <a:gd name="connsiteY63" fmla="*/ 243840 h 716280"/>
              <a:gd name="connsiteX64" fmla="*/ 1016000 w 1158263"/>
              <a:gd name="connsiteY64" fmla="*/ 248920 h 716280"/>
              <a:gd name="connsiteX65" fmla="*/ 1031240 w 1158263"/>
              <a:gd name="connsiteY65" fmla="*/ 259080 h 716280"/>
              <a:gd name="connsiteX66" fmla="*/ 1061720 w 1158263"/>
              <a:gd name="connsiteY66" fmla="*/ 269240 h 716280"/>
              <a:gd name="connsiteX67" fmla="*/ 1092200 w 1158263"/>
              <a:gd name="connsiteY67" fmla="*/ 279400 h 716280"/>
              <a:gd name="connsiteX68" fmla="*/ 1107440 w 1158263"/>
              <a:gd name="connsiteY68" fmla="*/ 284480 h 716280"/>
              <a:gd name="connsiteX69" fmla="*/ 1137920 w 1158263"/>
              <a:gd name="connsiteY69" fmla="*/ 299720 h 716280"/>
              <a:gd name="connsiteX70" fmla="*/ 1158240 w 1158263"/>
              <a:gd name="connsiteY70" fmla="*/ 330200 h 716280"/>
              <a:gd name="connsiteX71" fmla="*/ 1153160 w 1158263"/>
              <a:gd name="connsiteY71" fmla="*/ 421640 h 716280"/>
              <a:gd name="connsiteX72" fmla="*/ 1143000 w 1158263"/>
              <a:gd name="connsiteY72" fmla="*/ 452120 h 716280"/>
              <a:gd name="connsiteX73" fmla="*/ 1137920 w 1158263"/>
              <a:gd name="connsiteY73" fmla="*/ 472440 h 716280"/>
              <a:gd name="connsiteX74" fmla="*/ 1117600 w 1158263"/>
              <a:gd name="connsiteY74" fmla="*/ 502920 h 716280"/>
              <a:gd name="connsiteX75" fmla="*/ 1107440 w 1158263"/>
              <a:gd name="connsiteY75" fmla="*/ 518160 h 716280"/>
              <a:gd name="connsiteX76" fmla="*/ 1076960 w 1158263"/>
              <a:gd name="connsiteY76" fmla="*/ 568960 h 716280"/>
              <a:gd name="connsiteX77" fmla="*/ 1061720 w 1158263"/>
              <a:gd name="connsiteY77" fmla="*/ 579120 h 716280"/>
              <a:gd name="connsiteX78" fmla="*/ 1051560 w 1158263"/>
              <a:gd name="connsiteY78" fmla="*/ 614680 h 716280"/>
              <a:gd name="connsiteX79" fmla="*/ 995680 w 1158263"/>
              <a:gd name="connsiteY79" fmla="*/ 635000 h 716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58263" h="716280">
                <a:moveTo>
                  <a:pt x="995680" y="635000"/>
                </a:moveTo>
                <a:lnTo>
                  <a:pt x="995680" y="635000"/>
                </a:lnTo>
                <a:lnTo>
                  <a:pt x="944880" y="645160"/>
                </a:lnTo>
                <a:cubicBezTo>
                  <a:pt x="938053" y="646623"/>
                  <a:pt x="931429" y="648991"/>
                  <a:pt x="924560" y="650240"/>
                </a:cubicBezTo>
                <a:cubicBezTo>
                  <a:pt x="912779" y="652382"/>
                  <a:pt x="900853" y="653627"/>
                  <a:pt x="889000" y="655320"/>
                </a:cubicBezTo>
                <a:cubicBezTo>
                  <a:pt x="846908" y="669351"/>
                  <a:pt x="913802" y="647298"/>
                  <a:pt x="838200" y="670560"/>
                </a:cubicBezTo>
                <a:cubicBezTo>
                  <a:pt x="779894" y="688500"/>
                  <a:pt x="836586" y="673309"/>
                  <a:pt x="772160" y="690880"/>
                </a:cubicBezTo>
                <a:cubicBezTo>
                  <a:pt x="765424" y="692717"/>
                  <a:pt x="758741" y="694898"/>
                  <a:pt x="751840" y="695960"/>
                </a:cubicBezTo>
                <a:cubicBezTo>
                  <a:pt x="736685" y="698292"/>
                  <a:pt x="721319" y="699013"/>
                  <a:pt x="706120" y="701040"/>
                </a:cubicBezTo>
                <a:cubicBezTo>
                  <a:pt x="695910" y="702401"/>
                  <a:pt x="685774" y="704277"/>
                  <a:pt x="675640" y="706120"/>
                </a:cubicBezTo>
                <a:cubicBezTo>
                  <a:pt x="667145" y="707665"/>
                  <a:pt x="658845" y="710483"/>
                  <a:pt x="650240" y="711200"/>
                </a:cubicBezTo>
                <a:cubicBezTo>
                  <a:pt x="618133" y="713876"/>
                  <a:pt x="585893" y="714587"/>
                  <a:pt x="553720" y="716280"/>
                </a:cubicBezTo>
                <a:lnTo>
                  <a:pt x="279400" y="711200"/>
                </a:lnTo>
                <a:cubicBezTo>
                  <a:pt x="274049" y="711012"/>
                  <a:pt x="269453" y="706934"/>
                  <a:pt x="264160" y="706120"/>
                </a:cubicBezTo>
                <a:cubicBezTo>
                  <a:pt x="247340" y="703532"/>
                  <a:pt x="230293" y="702733"/>
                  <a:pt x="213360" y="701040"/>
                </a:cubicBezTo>
                <a:cubicBezTo>
                  <a:pt x="169757" y="686506"/>
                  <a:pt x="239164" y="708761"/>
                  <a:pt x="167640" y="690880"/>
                </a:cubicBezTo>
                <a:cubicBezTo>
                  <a:pt x="157250" y="688283"/>
                  <a:pt x="146071" y="686661"/>
                  <a:pt x="137160" y="680720"/>
                </a:cubicBezTo>
                <a:cubicBezTo>
                  <a:pt x="127000" y="673947"/>
                  <a:pt x="118264" y="664261"/>
                  <a:pt x="106680" y="660400"/>
                </a:cubicBezTo>
                <a:cubicBezTo>
                  <a:pt x="85648" y="653389"/>
                  <a:pt x="95895" y="658290"/>
                  <a:pt x="76200" y="645160"/>
                </a:cubicBezTo>
                <a:cubicBezTo>
                  <a:pt x="65418" y="612813"/>
                  <a:pt x="80871" y="644887"/>
                  <a:pt x="50800" y="624840"/>
                </a:cubicBezTo>
                <a:cubicBezTo>
                  <a:pt x="39881" y="617561"/>
                  <a:pt x="40631" y="604502"/>
                  <a:pt x="35560" y="594360"/>
                </a:cubicBezTo>
                <a:cubicBezTo>
                  <a:pt x="18881" y="561001"/>
                  <a:pt x="28346" y="601064"/>
                  <a:pt x="15240" y="548640"/>
                </a:cubicBezTo>
                <a:cubicBezTo>
                  <a:pt x="13547" y="541867"/>
                  <a:pt x="11447" y="535182"/>
                  <a:pt x="10160" y="528320"/>
                </a:cubicBezTo>
                <a:cubicBezTo>
                  <a:pt x="6364" y="508073"/>
                  <a:pt x="0" y="467360"/>
                  <a:pt x="0" y="467360"/>
                </a:cubicBezTo>
                <a:cubicBezTo>
                  <a:pt x="1693" y="447040"/>
                  <a:pt x="1728" y="426513"/>
                  <a:pt x="5080" y="406400"/>
                </a:cubicBezTo>
                <a:cubicBezTo>
                  <a:pt x="6841" y="395836"/>
                  <a:pt x="12643" y="386310"/>
                  <a:pt x="15240" y="375920"/>
                </a:cubicBezTo>
                <a:cubicBezTo>
                  <a:pt x="16933" y="369147"/>
                  <a:pt x="17198" y="361845"/>
                  <a:pt x="20320" y="355600"/>
                </a:cubicBezTo>
                <a:cubicBezTo>
                  <a:pt x="25781" y="344678"/>
                  <a:pt x="30480" y="331893"/>
                  <a:pt x="40640" y="325120"/>
                </a:cubicBezTo>
                <a:lnTo>
                  <a:pt x="55880" y="314960"/>
                </a:lnTo>
                <a:cubicBezTo>
                  <a:pt x="59267" y="309880"/>
                  <a:pt x="61445" y="303740"/>
                  <a:pt x="66040" y="299720"/>
                </a:cubicBezTo>
                <a:cubicBezTo>
                  <a:pt x="75230" y="291679"/>
                  <a:pt x="96520" y="279400"/>
                  <a:pt x="96520" y="279400"/>
                </a:cubicBezTo>
                <a:cubicBezTo>
                  <a:pt x="137160" y="218440"/>
                  <a:pt x="74507" y="308187"/>
                  <a:pt x="121920" y="254000"/>
                </a:cubicBezTo>
                <a:cubicBezTo>
                  <a:pt x="129961" y="244810"/>
                  <a:pt x="130656" y="227381"/>
                  <a:pt x="142240" y="223520"/>
                </a:cubicBezTo>
                <a:cubicBezTo>
                  <a:pt x="161404" y="217132"/>
                  <a:pt x="170492" y="215588"/>
                  <a:pt x="187960" y="198120"/>
                </a:cubicBezTo>
                <a:cubicBezTo>
                  <a:pt x="232484" y="153596"/>
                  <a:pt x="176005" y="208083"/>
                  <a:pt x="218440" y="172720"/>
                </a:cubicBezTo>
                <a:cubicBezTo>
                  <a:pt x="223959" y="168121"/>
                  <a:pt x="227834" y="161656"/>
                  <a:pt x="233680" y="157480"/>
                </a:cubicBezTo>
                <a:cubicBezTo>
                  <a:pt x="242741" y="151008"/>
                  <a:pt x="270348" y="140781"/>
                  <a:pt x="279400" y="137160"/>
                </a:cubicBezTo>
                <a:cubicBezTo>
                  <a:pt x="282787" y="132080"/>
                  <a:pt x="284870" y="125829"/>
                  <a:pt x="289560" y="121920"/>
                </a:cubicBezTo>
                <a:cubicBezTo>
                  <a:pt x="295378" y="117072"/>
                  <a:pt x="303305" y="115517"/>
                  <a:pt x="309880" y="111760"/>
                </a:cubicBezTo>
                <a:cubicBezTo>
                  <a:pt x="315181" y="108731"/>
                  <a:pt x="319819" y="104629"/>
                  <a:pt x="325120" y="101600"/>
                </a:cubicBezTo>
                <a:cubicBezTo>
                  <a:pt x="331695" y="97843"/>
                  <a:pt x="338820" y="95118"/>
                  <a:pt x="345440" y="91440"/>
                </a:cubicBezTo>
                <a:cubicBezTo>
                  <a:pt x="354071" y="86645"/>
                  <a:pt x="362510" y="81501"/>
                  <a:pt x="370840" y="76200"/>
                </a:cubicBezTo>
                <a:cubicBezTo>
                  <a:pt x="387793" y="65412"/>
                  <a:pt x="402695" y="52824"/>
                  <a:pt x="421640" y="45720"/>
                </a:cubicBezTo>
                <a:cubicBezTo>
                  <a:pt x="428177" y="43269"/>
                  <a:pt x="435423" y="43091"/>
                  <a:pt x="441960" y="40640"/>
                </a:cubicBezTo>
                <a:cubicBezTo>
                  <a:pt x="449051" y="37981"/>
                  <a:pt x="455249" y="33292"/>
                  <a:pt x="462280" y="30480"/>
                </a:cubicBezTo>
                <a:cubicBezTo>
                  <a:pt x="472224" y="26503"/>
                  <a:pt x="482600" y="23707"/>
                  <a:pt x="492760" y="20320"/>
                </a:cubicBezTo>
                <a:lnTo>
                  <a:pt x="523240" y="10160"/>
                </a:lnTo>
                <a:cubicBezTo>
                  <a:pt x="528320" y="8467"/>
                  <a:pt x="533285" y="6379"/>
                  <a:pt x="538480" y="5080"/>
                </a:cubicBezTo>
                <a:lnTo>
                  <a:pt x="558800" y="0"/>
                </a:lnTo>
                <a:cubicBezTo>
                  <a:pt x="614680" y="1693"/>
                  <a:pt x="670699" y="792"/>
                  <a:pt x="726440" y="5080"/>
                </a:cubicBezTo>
                <a:cubicBezTo>
                  <a:pt x="737118" y="5901"/>
                  <a:pt x="746760" y="11853"/>
                  <a:pt x="756920" y="15240"/>
                </a:cubicBezTo>
                <a:lnTo>
                  <a:pt x="772160" y="20320"/>
                </a:lnTo>
                <a:cubicBezTo>
                  <a:pt x="777240" y="22013"/>
                  <a:pt x="782945" y="22430"/>
                  <a:pt x="787400" y="25400"/>
                </a:cubicBezTo>
                <a:lnTo>
                  <a:pt x="817880" y="45720"/>
                </a:lnTo>
                <a:lnTo>
                  <a:pt x="833120" y="55880"/>
                </a:lnTo>
                <a:cubicBezTo>
                  <a:pt x="836507" y="60960"/>
                  <a:pt x="838963" y="66803"/>
                  <a:pt x="843280" y="71120"/>
                </a:cubicBezTo>
                <a:cubicBezTo>
                  <a:pt x="860891" y="88731"/>
                  <a:pt x="857843" y="72136"/>
                  <a:pt x="868680" y="96520"/>
                </a:cubicBezTo>
                <a:cubicBezTo>
                  <a:pt x="881726" y="125874"/>
                  <a:pt x="878237" y="135351"/>
                  <a:pt x="889000" y="167640"/>
                </a:cubicBezTo>
                <a:cubicBezTo>
                  <a:pt x="893132" y="180035"/>
                  <a:pt x="894392" y="188272"/>
                  <a:pt x="904240" y="198120"/>
                </a:cubicBezTo>
                <a:cubicBezTo>
                  <a:pt x="908557" y="202437"/>
                  <a:pt x="913868" y="205875"/>
                  <a:pt x="919480" y="208280"/>
                </a:cubicBezTo>
                <a:cubicBezTo>
                  <a:pt x="942267" y="218046"/>
                  <a:pt x="935269" y="208554"/>
                  <a:pt x="955040" y="218440"/>
                </a:cubicBezTo>
                <a:cubicBezTo>
                  <a:pt x="960501" y="221170"/>
                  <a:pt x="964819" y="225870"/>
                  <a:pt x="970280" y="228600"/>
                </a:cubicBezTo>
                <a:cubicBezTo>
                  <a:pt x="975069" y="230995"/>
                  <a:pt x="980731" y="231285"/>
                  <a:pt x="985520" y="233680"/>
                </a:cubicBezTo>
                <a:cubicBezTo>
                  <a:pt x="990981" y="236410"/>
                  <a:pt x="995299" y="241110"/>
                  <a:pt x="1000760" y="243840"/>
                </a:cubicBezTo>
                <a:cubicBezTo>
                  <a:pt x="1005549" y="246235"/>
                  <a:pt x="1011211" y="246525"/>
                  <a:pt x="1016000" y="248920"/>
                </a:cubicBezTo>
                <a:cubicBezTo>
                  <a:pt x="1021461" y="251650"/>
                  <a:pt x="1025661" y="256600"/>
                  <a:pt x="1031240" y="259080"/>
                </a:cubicBezTo>
                <a:cubicBezTo>
                  <a:pt x="1041027" y="263430"/>
                  <a:pt x="1051560" y="265853"/>
                  <a:pt x="1061720" y="269240"/>
                </a:cubicBezTo>
                <a:lnTo>
                  <a:pt x="1092200" y="279400"/>
                </a:lnTo>
                <a:cubicBezTo>
                  <a:pt x="1097280" y="281093"/>
                  <a:pt x="1102985" y="281510"/>
                  <a:pt x="1107440" y="284480"/>
                </a:cubicBezTo>
                <a:cubicBezTo>
                  <a:pt x="1127135" y="297610"/>
                  <a:pt x="1116888" y="292709"/>
                  <a:pt x="1137920" y="299720"/>
                </a:cubicBezTo>
                <a:cubicBezTo>
                  <a:pt x="1144693" y="309880"/>
                  <a:pt x="1158917" y="318008"/>
                  <a:pt x="1158240" y="330200"/>
                </a:cubicBezTo>
                <a:cubicBezTo>
                  <a:pt x="1156547" y="360680"/>
                  <a:pt x="1156946" y="391349"/>
                  <a:pt x="1153160" y="421640"/>
                </a:cubicBezTo>
                <a:cubicBezTo>
                  <a:pt x="1151832" y="432267"/>
                  <a:pt x="1145597" y="441730"/>
                  <a:pt x="1143000" y="452120"/>
                </a:cubicBezTo>
                <a:cubicBezTo>
                  <a:pt x="1141307" y="458893"/>
                  <a:pt x="1141042" y="466195"/>
                  <a:pt x="1137920" y="472440"/>
                </a:cubicBezTo>
                <a:cubicBezTo>
                  <a:pt x="1132459" y="483362"/>
                  <a:pt x="1124373" y="492760"/>
                  <a:pt x="1117600" y="502920"/>
                </a:cubicBezTo>
                <a:cubicBezTo>
                  <a:pt x="1114213" y="508000"/>
                  <a:pt x="1110170" y="512699"/>
                  <a:pt x="1107440" y="518160"/>
                </a:cubicBezTo>
                <a:cubicBezTo>
                  <a:pt x="1101324" y="530393"/>
                  <a:pt x="1086155" y="562830"/>
                  <a:pt x="1076960" y="568960"/>
                </a:cubicBezTo>
                <a:lnTo>
                  <a:pt x="1061720" y="579120"/>
                </a:lnTo>
                <a:cubicBezTo>
                  <a:pt x="1060092" y="585631"/>
                  <a:pt x="1055204" y="607392"/>
                  <a:pt x="1051560" y="614680"/>
                </a:cubicBezTo>
                <a:cubicBezTo>
                  <a:pt x="1045152" y="627497"/>
                  <a:pt x="1040690" y="630630"/>
                  <a:pt x="995680" y="635000"/>
                </a:cubicBezTo>
                <a:close/>
              </a:path>
            </a:pathLst>
          </a:custGeom>
          <a:solidFill>
            <a:srgbClr val="CB1C23"/>
          </a:solidFill>
          <a:ln>
            <a:solidFill>
              <a:srgbClr val="CB1C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1241749" y="4238515"/>
            <a:ext cx="213671" cy="192984"/>
          </a:xfrm>
          <a:custGeom>
            <a:avLst/>
            <a:gdLst>
              <a:gd name="connsiteX0" fmla="*/ 179381 w 213671"/>
              <a:gd name="connsiteY0" fmla="*/ 110 h 192984"/>
              <a:gd name="connsiteX1" fmla="*/ 179381 w 213671"/>
              <a:gd name="connsiteY1" fmla="*/ 110 h 192984"/>
              <a:gd name="connsiteX2" fmla="*/ 152711 w 213671"/>
              <a:gd name="connsiteY2" fmla="*/ 3920 h 192984"/>
              <a:gd name="connsiteX3" fmla="*/ 146996 w 213671"/>
              <a:gd name="connsiteY3" fmla="*/ 7730 h 192984"/>
              <a:gd name="connsiteX4" fmla="*/ 137471 w 213671"/>
              <a:gd name="connsiteY4" fmla="*/ 9635 h 192984"/>
              <a:gd name="connsiteX5" fmla="*/ 126041 w 213671"/>
              <a:gd name="connsiteY5" fmla="*/ 13445 h 192984"/>
              <a:gd name="connsiteX6" fmla="*/ 114611 w 213671"/>
              <a:gd name="connsiteY6" fmla="*/ 17255 h 192984"/>
              <a:gd name="connsiteX7" fmla="*/ 99371 w 213671"/>
              <a:gd name="connsiteY7" fmla="*/ 21065 h 192984"/>
              <a:gd name="connsiteX8" fmla="*/ 25076 w 213671"/>
              <a:gd name="connsiteY8" fmla="*/ 22970 h 192984"/>
              <a:gd name="connsiteX9" fmla="*/ 19361 w 213671"/>
              <a:gd name="connsiteY9" fmla="*/ 24875 h 192984"/>
              <a:gd name="connsiteX10" fmla="*/ 7931 w 213671"/>
              <a:gd name="connsiteY10" fmla="*/ 30590 h 192984"/>
              <a:gd name="connsiteX11" fmla="*/ 6026 w 213671"/>
              <a:gd name="connsiteY11" fmla="*/ 36305 h 192984"/>
              <a:gd name="connsiteX12" fmla="*/ 311 w 213671"/>
              <a:gd name="connsiteY12" fmla="*/ 38210 h 192984"/>
              <a:gd name="connsiteX13" fmla="*/ 2216 w 213671"/>
              <a:gd name="connsiteY13" fmla="*/ 43925 h 192984"/>
              <a:gd name="connsiteX14" fmla="*/ 13646 w 213671"/>
              <a:gd name="connsiteY14" fmla="*/ 47735 h 192984"/>
              <a:gd name="connsiteX15" fmla="*/ 19361 w 213671"/>
              <a:gd name="connsiteY15" fmla="*/ 51545 h 192984"/>
              <a:gd name="connsiteX16" fmla="*/ 32696 w 213671"/>
              <a:gd name="connsiteY16" fmla="*/ 59165 h 192984"/>
              <a:gd name="connsiteX17" fmla="*/ 42221 w 213671"/>
              <a:gd name="connsiteY17" fmla="*/ 66785 h 192984"/>
              <a:gd name="connsiteX18" fmla="*/ 46031 w 213671"/>
              <a:gd name="connsiteY18" fmla="*/ 72500 h 192984"/>
              <a:gd name="connsiteX19" fmla="*/ 51746 w 213671"/>
              <a:gd name="connsiteY19" fmla="*/ 78215 h 192984"/>
              <a:gd name="connsiteX20" fmla="*/ 57461 w 213671"/>
              <a:gd name="connsiteY20" fmla="*/ 89645 h 192984"/>
              <a:gd name="connsiteX21" fmla="*/ 61271 w 213671"/>
              <a:gd name="connsiteY21" fmla="*/ 95360 h 192984"/>
              <a:gd name="connsiteX22" fmla="*/ 63176 w 213671"/>
              <a:gd name="connsiteY22" fmla="*/ 101075 h 192984"/>
              <a:gd name="connsiteX23" fmla="*/ 70796 w 213671"/>
              <a:gd name="connsiteY23" fmla="*/ 114410 h 192984"/>
              <a:gd name="connsiteX24" fmla="*/ 74606 w 213671"/>
              <a:gd name="connsiteY24" fmla="*/ 152510 h 192984"/>
              <a:gd name="connsiteX25" fmla="*/ 82226 w 213671"/>
              <a:gd name="connsiteY25" fmla="*/ 175370 h 192984"/>
              <a:gd name="connsiteX26" fmla="*/ 87941 w 213671"/>
              <a:gd name="connsiteY26" fmla="*/ 179180 h 192984"/>
              <a:gd name="connsiteX27" fmla="*/ 89846 w 213671"/>
              <a:gd name="connsiteY27" fmla="*/ 184895 h 192984"/>
              <a:gd name="connsiteX28" fmla="*/ 91751 w 213671"/>
              <a:gd name="connsiteY28" fmla="*/ 192515 h 192984"/>
              <a:gd name="connsiteX29" fmla="*/ 105086 w 213671"/>
              <a:gd name="connsiteY29" fmla="*/ 190610 h 192984"/>
              <a:gd name="connsiteX30" fmla="*/ 110801 w 213671"/>
              <a:gd name="connsiteY30" fmla="*/ 186800 h 192984"/>
              <a:gd name="connsiteX31" fmla="*/ 114611 w 213671"/>
              <a:gd name="connsiteY31" fmla="*/ 181085 h 192984"/>
              <a:gd name="connsiteX32" fmla="*/ 122231 w 213671"/>
              <a:gd name="connsiteY32" fmla="*/ 177275 h 192984"/>
              <a:gd name="connsiteX33" fmla="*/ 126041 w 213671"/>
              <a:gd name="connsiteY33" fmla="*/ 171560 h 192984"/>
              <a:gd name="connsiteX34" fmla="*/ 148901 w 213671"/>
              <a:gd name="connsiteY34" fmla="*/ 152510 h 192984"/>
              <a:gd name="connsiteX35" fmla="*/ 152711 w 213671"/>
              <a:gd name="connsiteY35" fmla="*/ 146795 h 192984"/>
              <a:gd name="connsiteX36" fmla="*/ 160331 w 213671"/>
              <a:gd name="connsiteY36" fmla="*/ 137270 h 192984"/>
              <a:gd name="connsiteX37" fmla="*/ 166046 w 213671"/>
              <a:gd name="connsiteY37" fmla="*/ 131555 h 192984"/>
              <a:gd name="connsiteX38" fmla="*/ 179381 w 213671"/>
              <a:gd name="connsiteY38" fmla="*/ 114410 h 192984"/>
              <a:gd name="connsiteX39" fmla="*/ 188906 w 213671"/>
              <a:gd name="connsiteY39" fmla="*/ 99170 h 192984"/>
              <a:gd name="connsiteX40" fmla="*/ 198431 w 213671"/>
              <a:gd name="connsiteY40" fmla="*/ 85835 h 192984"/>
              <a:gd name="connsiteX41" fmla="*/ 204146 w 213671"/>
              <a:gd name="connsiteY41" fmla="*/ 74405 h 192984"/>
              <a:gd name="connsiteX42" fmla="*/ 207956 w 213671"/>
              <a:gd name="connsiteY42" fmla="*/ 62975 h 192984"/>
              <a:gd name="connsiteX43" fmla="*/ 209861 w 213671"/>
              <a:gd name="connsiteY43" fmla="*/ 57260 h 192984"/>
              <a:gd name="connsiteX44" fmla="*/ 213671 w 213671"/>
              <a:gd name="connsiteY44" fmla="*/ 43925 h 192984"/>
              <a:gd name="connsiteX45" fmla="*/ 209861 w 213671"/>
              <a:gd name="connsiteY45" fmla="*/ 30590 h 192984"/>
              <a:gd name="connsiteX46" fmla="*/ 207956 w 213671"/>
              <a:gd name="connsiteY46" fmla="*/ 22970 h 192984"/>
              <a:gd name="connsiteX47" fmla="*/ 190811 w 213671"/>
              <a:gd name="connsiteY47" fmla="*/ 9635 h 192984"/>
              <a:gd name="connsiteX48" fmla="*/ 185096 w 213671"/>
              <a:gd name="connsiteY48" fmla="*/ 5825 h 192984"/>
              <a:gd name="connsiteX49" fmla="*/ 173666 w 213671"/>
              <a:gd name="connsiteY49" fmla="*/ 110 h 192984"/>
              <a:gd name="connsiteX50" fmla="*/ 179381 w 213671"/>
              <a:gd name="connsiteY50" fmla="*/ 110 h 192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3671" h="192984">
                <a:moveTo>
                  <a:pt x="179381" y="110"/>
                </a:moveTo>
                <a:lnTo>
                  <a:pt x="179381" y="110"/>
                </a:lnTo>
                <a:cubicBezTo>
                  <a:pt x="176876" y="388"/>
                  <a:pt x="157819" y="2005"/>
                  <a:pt x="152711" y="3920"/>
                </a:cubicBezTo>
                <a:cubicBezTo>
                  <a:pt x="150567" y="4724"/>
                  <a:pt x="149140" y="6926"/>
                  <a:pt x="146996" y="7730"/>
                </a:cubicBezTo>
                <a:cubicBezTo>
                  <a:pt x="143964" y="8867"/>
                  <a:pt x="140595" y="8783"/>
                  <a:pt x="137471" y="9635"/>
                </a:cubicBezTo>
                <a:cubicBezTo>
                  <a:pt x="133596" y="10692"/>
                  <a:pt x="129851" y="12175"/>
                  <a:pt x="126041" y="13445"/>
                </a:cubicBezTo>
                <a:lnTo>
                  <a:pt x="114611" y="17255"/>
                </a:lnTo>
                <a:cubicBezTo>
                  <a:pt x="109651" y="18908"/>
                  <a:pt x="104695" y="20823"/>
                  <a:pt x="99371" y="21065"/>
                </a:cubicBezTo>
                <a:cubicBezTo>
                  <a:pt x="74623" y="22190"/>
                  <a:pt x="49841" y="22335"/>
                  <a:pt x="25076" y="22970"/>
                </a:cubicBezTo>
                <a:cubicBezTo>
                  <a:pt x="23171" y="23605"/>
                  <a:pt x="21157" y="23977"/>
                  <a:pt x="19361" y="24875"/>
                </a:cubicBezTo>
                <a:cubicBezTo>
                  <a:pt x="4589" y="32261"/>
                  <a:pt x="22296" y="25802"/>
                  <a:pt x="7931" y="30590"/>
                </a:cubicBezTo>
                <a:cubicBezTo>
                  <a:pt x="7296" y="32495"/>
                  <a:pt x="7446" y="34885"/>
                  <a:pt x="6026" y="36305"/>
                </a:cubicBezTo>
                <a:cubicBezTo>
                  <a:pt x="4606" y="37725"/>
                  <a:pt x="1209" y="36414"/>
                  <a:pt x="311" y="38210"/>
                </a:cubicBezTo>
                <a:cubicBezTo>
                  <a:pt x="-587" y="40006"/>
                  <a:pt x="582" y="42758"/>
                  <a:pt x="2216" y="43925"/>
                </a:cubicBezTo>
                <a:cubicBezTo>
                  <a:pt x="5484" y="46259"/>
                  <a:pt x="10304" y="45507"/>
                  <a:pt x="13646" y="47735"/>
                </a:cubicBezTo>
                <a:cubicBezTo>
                  <a:pt x="15551" y="49005"/>
                  <a:pt x="17373" y="50409"/>
                  <a:pt x="19361" y="51545"/>
                </a:cubicBezTo>
                <a:cubicBezTo>
                  <a:pt x="36280" y="61213"/>
                  <a:pt x="18772" y="49883"/>
                  <a:pt x="32696" y="59165"/>
                </a:cubicBezTo>
                <a:cubicBezTo>
                  <a:pt x="43615" y="75543"/>
                  <a:pt x="29076" y="56269"/>
                  <a:pt x="42221" y="66785"/>
                </a:cubicBezTo>
                <a:cubicBezTo>
                  <a:pt x="44009" y="68215"/>
                  <a:pt x="44565" y="70741"/>
                  <a:pt x="46031" y="72500"/>
                </a:cubicBezTo>
                <a:cubicBezTo>
                  <a:pt x="47756" y="74570"/>
                  <a:pt x="50021" y="76145"/>
                  <a:pt x="51746" y="78215"/>
                </a:cubicBezTo>
                <a:cubicBezTo>
                  <a:pt x="58570" y="86404"/>
                  <a:pt x="53165" y="81053"/>
                  <a:pt x="57461" y="89645"/>
                </a:cubicBezTo>
                <a:cubicBezTo>
                  <a:pt x="58485" y="91693"/>
                  <a:pt x="60247" y="93312"/>
                  <a:pt x="61271" y="95360"/>
                </a:cubicBezTo>
                <a:cubicBezTo>
                  <a:pt x="62169" y="97156"/>
                  <a:pt x="62385" y="99229"/>
                  <a:pt x="63176" y="101075"/>
                </a:cubicBezTo>
                <a:cubicBezTo>
                  <a:pt x="66076" y="107842"/>
                  <a:pt x="66970" y="108670"/>
                  <a:pt x="70796" y="114410"/>
                </a:cubicBezTo>
                <a:cubicBezTo>
                  <a:pt x="75580" y="147896"/>
                  <a:pt x="69207" y="101224"/>
                  <a:pt x="74606" y="152510"/>
                </a:cubicBezTo>
                <a:cubicBezTo>
                  <a:pt x="75357" y="159645"/>
                  <a:pt x="76678" y="169822"/>
                  <a:pt x="82226" y="175370"/>
                </a:cubicBezTo>
                <a:cubicBezTo>
                  <a:pt x="83845" y="176989"/>
                  <a:pt x="86036" y="177910"/>
                  <a:pt x="87941" y="179180"/>
                </a:cubicBezTo>
                <a:cubicBezTo>
                  <a:pt x="88576" y="181085"/>
                  <a:pt x="89294" y="182964"/>
                  <a:pt x="89846" y="184895"/>
                </a:cubicBezTo>
                <a:cubicBezTo>
                  <a:pt x="90565" y="187412"/>
                  <a:pt x="89300" y="191596"/>
                  <a:pt x="91751" y="192515"/>
                </a:cubicBezTo>
                <a:cubicBezTo>
                  <a:pt x="95955" y="194092"/>
                  <a:pt x="100641" y="191245"/>
                  <a:pt x="105086" y="190610"/>
                </a:cubicBezTo>
                <a:cubicBezTo>
                  <a:pt x="106991" y="189340"/>
                  <a:pt x="109182" y="188419"/>
                  <a:pt x="110801" y="186800"/>
                </a:cubicBezTo>
                <a:cubicBezTo>
                  <a:pt x="112420" y="185181"/>
                  <a:pt x="112852" y="182551"/>
                  <a:pt x="114611" y="181085"/>
                </a:cubicBezTo>
                <a:cubicBezTo>
                  <a:pt x="116793" y="179267"/>
                  <a:pt x="119691" y="178545"/>
                  <a:pt x="122231" y="177275"/>
                </a:cubicBezTo>
                <a:cubicBezTo>
                  <a:pt x="123501" y="175370"/>
                  <a:pt x="124339" y="173092"/>
                  <a:pt x="126041" y="171560"/>
                </a:cubicBezTo>
                <a:cubicBezTo>
                  <a:pt x="140964" y="158130"/>
                  <a:pt x="138596" y="164533"/>
                  <a:pt x="148901" y="152510"/>
                </a:cubicBezTo>
                <a:cubicBezTo>
                  <a:pt x="150391" y="150772"/>
                  <a:pt x="151337" y="148627"/>
                  <a:pt x="152711" y="146795"/>
                </a:cubicBezTo>
                <a:cubicBezTo>
                  <a:pt x="155151" y="143542"/>
                  <a:pt x="157654" y="140330"/>
                  <a:pt x="160331" y="137270"/>
                </a:cubicBezTo>
                <a:cubicBezTo>
                  <a:pt x="162105" y="135243"/>
                  <a:pt x="164480" y="133747"/>
                  <a:pt x="166046" y="131555"/>
                </a:cubicBezTo>
                <a:cubicBezTo>
                  <a:pt x="180591" y="111192"/>
                  <a:pt x="154049" y="139742"/>
                  <a:pt x="179381" y="114410"/>
                </a:cubicBezTo>
                <a:cubicBezTo>
                  <a:pt x="183020" y="99853"/>
                  <a:pt x="178251" y="113377"/>
                  <a:pt x="188906" y="99170"/>
                </a:cubicBezTo>
                <a:cubicBezTo>
                  <a:pt x="203950" y="79111"/>
                  <a:pt x="181193" y="103073"/>
                  <a:pt x="198431" y="85835"/>
                </a:cubicBezTo>
                <a:cubicBezTo>
                  <a:pt x="205379" y="64992"/>
                  <a:pt x="194298" y="96562"/>
                  <a:pt x="204146" y="74405"/>
                </a:cubicBezTo>
                <a:cubicBezTo>
                  <a:pt x="205777" y="70735"/>
                  <a:pt x="206686" y="66785"/>
                  <a:pt x="207956" y="62975"/>
                </a:cubicBezTo>
                <a:cubicBezTo>
                  <a:pt x="208591" y="61070"/>
                  <a:pt x="209374" y="59208"/>
                  <a:pt x="209861" y="57260"/>
                </a:cubicBezTo>
                <a:cubicBezTo>
                  <a:pt x="212253" y="47692"/>
                  <a:pt x="210938" y="52124"/>
                  <a:pt x="213671" y="43925"/>
                </a:cubicBezTo>
                <a:cubicBezTo>
                  <a:pt x="207716" y="20104"/>
                  <a:pt x="215327" y="49721"/>
                  <a:pt x="209861" y="30590"/>
                </a:cubicBezTo>
                <a:cubicBezTo>
                  <a:pt x="209142" y="28073"/>
                  <a:pt x="209255" y="25243"/>
                  <a:pt x="207956" y="22970"/>
                </a:cubicBezTo>
                <a:cubicBezTo>
                  <a:pt x="205201" y="18149"/>
                  <a:pt x="193948" y="11726"/>
                  <a:pt x="190811" y="9635"/>
                </a:cubicBezTo>
                <a:lnTo>
                  <a:pt x="185096" y="5825"/>
                </a:lnTo>
                <a:cubicBezTo>
                  <a:pt x="180280" y="2614"/>
                  <a:pt x="179300" y="1237"/>
                  <a:pt x="173666" y="110"/>
                </a:cubicBezTo>
                <a:cubicBezTo>
                  <a:pt x="172421" y="-139"/>
                  <a:pt x="178429" y="110"/>
                  <a:pt x="179381" y="110"/>
                </a:cubicBezTo>
                <a:close/>
              </a:path>
            </a:pathLst>
          </a:custGeom>
          <a:solidFill>
            <a:srgbClr val="CB1C23"/>
          </a:solidFill>
          <a:ln>
            <a:solidFill>
              <a:srgbClr val="CB1C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reeform 16"/>
          <p:cNvSpPr/>
          <p:nvPr/>
        </p:nvSpPr>
        <p:spPr>
          <a:xfrm>
            <a:off x="2147266" y="4164330"/>
            <a:ext cx="361619" cy="489585"/>
          </a:xfrm>
          <a:custGeom>
            <a:avLst/>
            <a:gdLst>
              <a:gd name="connsiteX0" fmla="*/ 329234 w 361619"/>
              <a:gd name="connsiteY0" fmla="*/ 236220 h 489585"/>
              <a:gd name="connsiteX1" fmla="*/ 329234 w 361619"/>
              <a:gd name="connsiteY1" fmla="*/ 236220 h 489585"/>
              <a:gd name="connsiteX2" fmla="*/ 336854 w 361619"/>
              <a:gd name="connsiteY2" fmla="*/ 259080 h 489585"/>
              <a:gd name="connsiteX3" fmla="*/ 342569 w 361619"/>
              <a:gd name="connsiteY3" fmla="*/ 262890 h 489585"/>
              <a:gd name="connsiteX4" fmla="*/ 350189 w 361619"/>
              <a:gd name="connsiteY4" fmla="*/ 274320 h 489585"/>
              <a:gd name="connsiteX5" fmla="*/ 353999 w 361619"/>
              <a:gd name="connsiteY5" fmla="*/ 291465 h 489585"/>
              <a:gd name="connsiteX6" fmla="*/ 352094 w 361619"/>
              <a:gd name="connsiteY6" fmla="*/ 306705 h 489585"/>
              <a:gd name="connsiteX7" fmla="*/ 344474 w 361619"/>
              <a:gd name="connsiteY7" fmla="*/ 318135 h 489585"/>
              <a:gd name="connsiteX8" fmla="*/ 334949 w 361619"/>
              <a:gd name="connsiteY8" fmla="*/ 327660 h 489585"/>
              <a:gd name="connsiteX9" fmla="*/ 333044 w 361619"/>
              <a:gd name="connsiteY9" fmla="*/ 333375 h 489585"/>
              <a:gd name="connsiteX10" fmla="*/ 329234 w 361619"/>
              <a:gd name="connsiteY10" fmla="*/ 339090 h 489585"/>
              <a:gd name="connsiteX11" fmla="*/ 325424 w 361619"/>
              <a:gd name="connsiteY11" fmla="*/ 350520 h 489585"/>
              <a:gd name="connsiteX12" fmla="*/ 319709 w 361619"/>
              <a:gd name="connsiteY12" fmla="*/ 384810 h 489585"/>
              <a:gd name="connsiteX13" fmla="*/ 317804 w 361619"/>
              <a:gd name="connsiteY13" fmla="*/ 390525 h 489585"/>
              <a:gd name="connsiteX14" fmla="*/ 310184 w 361619"/>
              <a:gd name="connsiteY14" fmla="*/ 401955 h 489585"/>
              <a:gd name="connsiteX15" fmla="*/ 306374 w 361619"/>
              <a:gd name="connsiteY15" fmla="*/ 413385 h 489585"/>
              <a:gd name="connsiteX16" fmla="*/ 302564 w 361619"/>
              <a:gd name="connsiteY16" fmla="*/ 419100 h 489585"/>
              <a:gd name="connsiteX17" fmla="*/ 298754 w 361619"/>
              <a:gd name="connsiteY17" fmla="*/ 430530 h 489585"/>
              <a:gd name="connsiteX18" fmla="*/ 291134 w 361619"/>
              <a:gd name="connsiteY18" fmla="*/ 441960 h 489585"/>
              <a:gd name="connsiteX19" fmla="*/ 287324 w 361619"/>
              <a:gd name="connsiteY19" fmla="*/ 455295 h 489585"/>
              <a:gd name="connsiteX20" fmla="*/ 283514 w 361619"/>
              <a:gd name="connsiteY20" fmla="*/ 462915 h 489585"/>
              <a:gd name="connsiteX21" fmla="*/ 277799 w 361619"/>
              <a:gd name="connsiteY21" fmla="*/ 464820 h 489585"/>
              <a:gd name="connsiteX22" fmla="*/ 273989 w 361619"/>
              <a:gd name="connsiteY22" fmla="*/ 476250 h 489585"/>
              <a:gd name="connsiteX23" fmla="*/ 268274 w 361619"/>
              <a:gd name="connsiteY23" fmla="*/ 481965 h 489585"/>
              <a:gd name="connsiteX24" fmla="*/ 262559 w 361619"/>
              <a:gd name="connsiteY24" fmla="*/ 483870 h 489585"/>
              <a:gd name="connsiteX25" fmla="*/ 249224 w 361619"/>
              <a:gd name="connsiteY25" fmla="*/ 489585 h 489585"/>
              <a:gd name="connsiteX26" fmla="*/ 216839 w 361619"/>
              <a:gd name="connsiteY26" fmla="*/ 487680 h 489585"/>
              <a:gd name="connsiteX27" fmla="*/ 207314 w 361619"/>
              <a:gd name="connsiteY27" fmla="*/ 478155 h 489585"/>
              <a:gd name="connsiteX28" fmla="*/ 201599 w 361619"/>
              <a:gd name="connsiteY28" fmla="*/ 468630 h 489585"/>
              <a:gd name="connsiteX29" fmla="*/ 195884 w 361619"/>
              <a:gd name="connsiteY29" fmla="*/ 447675 h 489585"/>
              <a:gd name="connsiteX30" fmla="*/ 197789 w 361619"/>
              <a:gd name="connsiteY30" fmla="*/ 409575 h 489585"/>
              <a:gd name="connsiteX31" fmla="*/ 199694 w 361619"/>
              <a:gd name="connsiteY31" fmla="*/ 403860 h 489585"/>
              <a:gd name="connsiteX32" fmla="*/ 201599 w 361619"/>
              <a:gd name="connsiteY32" fmla="*/ 396240 h 489585"/>
              <a:gd name="connsiteX33" fmla="*/ 203504 w 361619"/>
              <a:gd name="connsiteY33" fmla="*/ 382905 h 489585"/>
              <a:gd name="connsiteX34" fmla="*/ 207314 w 361619"/>
              <a:gd name="connsiteY34" fmla="*/ 375285 h 489585"/>
              <a:gd name="connsiteX35" fmla="*/ 213029 w 361619"/>
              <a:gd name="connsiteY35" fmla="*/ 361950 h 489585"/>
              <a:gd name="connsiteX36" fmla="*/ 216839 w 361619"/>
              <a:gd name="connsiteY36" fmla="*/ 344805 h 489585"/>
              <a:gd name="connsiteX37" fmla="*/ 220649 w 361619"/>
              <a:gd name="connsiteY37" fmla="*/ 339090 h 489585"/>
              <a:gd name="connsiteX38" fmla="*/ 224459 w 361619"/>
              <a:gd name="connsiteY38" fmla="*/ 327660 h 489585"/>
              <a:gd name="connsiteX39" fmla="*/ 230174 w 361619"/>
              <a:gd name="connsiteY39" fmla="*/ 316230 h 489585"/>
              <a:gd name="connsiteX40" fmla="*/ 233984 w 361619"/>
              <a:gd name="connsiteY40" fmla="*/ 310515 h 489585"/>
              <a:gd name="connsiteX41" fmla="*/ 237794 w 361619"/>
              <a:gd name="connsiteY41" fmla="*/ 302895 h 489585"/>
              <a:gd name="connsiteX42" fmla="*/ 243509 w 361619"/>
              <a:gd name="connsiteY42" fmla="*/ 293370 h 489585"/>
              <a:gd name="connsiteX43" fmla="*/ 247319 w 361619"/>
              <a:gd name="connsiteY43" fmla="*/ 285750 h 489585"/>
              <a:gd name="connsiteX44" fmla="*/ 251129 w 361619"/>
              <a:gd name="connsiteY44" fmla="*/ 280035 h 489585"/>
              <a:gd name="connsiteX45" fmla="*/ 253034 w 361619"/>
              <a:gd name="connsiteY45" fmla="*/ 274320 h 489585"/>
              <a:gd name="connsiteX46" fmla="*/ 256844 w 361619"/>
              <a:gd name="connsiteY46" fmla="*/ 268605 h 489585"/>
              <a:gd name="connsiteX47" fmla="*/ 260654 w 361619"/>
              <a:gd name="connsiteY47" fmla="*/ 257175 h 489585"/>
              <a:gd name="connsiteX48" fmla="*/ 262559 w 361619"/>
              <a:gd name="connsiteY48" fmla="*/ 251460 h 489585"/>
              <a:gd name="connsiteX49" fmla="*/ 260654 w 361619"/>
              <a:gd name="connsiteY49" fmla="*/ 234315 h 489585"/>
              <a:gd name="connsiteX50" fmla="*/ 247319 w 361619"/>
              <a:gd name="connsiteY50" fmla="*/ 219075 h 489585"/>
              <a:gd name="connsiteX51" fmla="*/ 235889 w 361619"/>
              <a:gd name="connsiteY51" fmla="*/ 209550 h 489585"/>
              <a:gd name="connsiteX52" fmla="*/ 228269 w 361619"/>
              <a:gd name="connsiteY52" fmla="*/ 201930 h 489585"/>
              <a:gd name="connsiteX53" fmla="*/ 222554 w 361619"/>
              <a:gd name="connsiteY53" fmla="*/ 200025 h 489585"/>
              <a:gd name="connsiteX54" fmla="*/ 209219 w 361619"/>
              <a:gd name="connsiteY54" fmla="*/ 194310 h 489585"/>
              <a:gd name="connsiteX55" fmla="*/ 174929 w 361619"/>
              <a:gd name="connsiteY55" fmla="*/ 179070 h 489585"/>
              <a:gd name="connsiteX56" fmla="*/ 150164 w 361619"/>
              <a:gd name="connsiteY56" fmla="*/ 171450 h 489585"/>
              <a:gd name="connsiteX57" fmla="*/ 134924 w 361619"/>
              <a:gd name="connsiteY57" fmla="*/ 167640 h 489585"/>
              <a:gd name="connsiteX58" fmla="*/ 106349 w 361619"/>
              <a:gd name="connsiteY58" fmla="*/ 163830 h 489585"/>
              <a:gd name="connsiteX59" fmla="*/ 83489 w 361619"/>
              <a:gd name="connsiteY59" fmla="*/ 160020 h 489585"/>
              <a:gd name="connsiteX60" fmla="*/ 62534 w 361619"/>
              <a:gd name="connsiteY60" fmla="*/ 158115 h 489585"/>
              <a:gd name="connsiteX61" fmla="*/ 37769 w 361619"/>
              <a:gd name="connsiteY61" fmla="*/ 152400 h 489585"/>
              <a:gd name="connsiteX62" fmla="*/ 32054 w 361619"/>
              <a:gd name="connsiteY62" fmla="*/ 148590 h 489585"/>
              <a:gd name="connsiteX63" fmla="*/ 26339 w 361619"/>
              <a:gd name="connsiteY63" fmla="*/ 146685 h 489585"/>
              <a:gd name="connsiteX64" fmla="*/ 11099 w 361619"/>
              <a:gd name="connsiteY64" fmla="*/ 129540 h 489585"/>
              <a:gd name="connsiteX65" fmla="*/ 9194 w 361619"/>
              <a:gd name="connsiteY65" fmla="*/ 123825 h 489585"/>
              <a:gd name="connsiteX66" fmla="*/ 5384 w 361619"/>
              <a:gd name="connsiteY66" fmla="*/ 116205 h 489585"/>
              <a:gd name="connsiteX67" fmla="*/ 3479 w 361619"/>
              <a:gd name="connsiteY67" fmla="*/ 22860 h 489585"/>
              <a:gd name="connsiteX68" fmla="*/ 9194 w 361619"/>
              <a:gd name="connsiteY68" fmla="*/ 11430 h 489585"/>
              <a:gd name="connsiteX69" fmla="*/ 14909 w 361619"/>
              <a:gd name="connsiteY69" fmla="*/ 5715 h 489585"/>
              <a:gd name="connsiteX70" fmla="*/ 26339 w 361619"/>
              <a:gd name="connsiteY70" fmla="*/ 1905 h 489585"/>
              <a:gd name="connsiteX71" fmla="*/ 32054 w 361619"/>
              <a:gd name="connsiteY71" fmla="*/ 0 h 489585"/>
              <a:gd name="connsiteX72" fmla="*/ 62534 w 361619"/>
              <a:gd name="connsiteY72" fmla="*/ 1905 h 489585"/>
              <a:gd name="connsiteX73" fmla="*/ 87299 w 361619"/>
              <a:gd name="connsiteY73" fmla="*/ 5715 h 489585"/>
              <a:gd name="connsiteX74" fmla="*/ 93014 w 361619"/>
              <a:gd name="connsiteY74" fmla="*/ 11430 h 489585"/>
              <a:gd name="connsiteX75" fmla="*/ 104444 w 361619"/>
              <a:gd name="connsiteY75" fmla="*/ 15240 h 489585"/>
              <a:gd name="connsiteX76" fmla="*/ 106349 w 361619"/>
              <a:gd name="connsiteY76" fmla="*/ 20955 h 489585"/>
              <a:gd name="connsiteX77" fmla="*/ 112064 w 361619"/>
              <a:gd name="connsiteY77" fmla="*/ 24765 h 489585"/>
              <a:gd name="connsiteX78" fmla="*/ 121589 w 361619"/>
              <a:gd name="connsiteY78" fmla="*/ 36195 h 489585"/>
              <a:gd name="connsiteX79" fmla="*/ 125399 w 361619"/>
              <a:gd name="connsiteY79" fmla="*/ 43815 h 489585"/>
              <a:gd name="connsiteX80" fmla="*/ 131114 w 361619"/>
              <a:gd name="connsiteY80" fmla="*/ 49530 h 489585"/>
              <a:gd name="connsiteX81" fmla="*/ 138734 w 361619"/>
              <a:gd name="connsiteY81" fmla="*/ 60960 h 489585"/>
              <a:gd name="connsiteX82" fmla="*/ 144449 w 361619"/>
              <a:gd name="connsiteY82" fmla="*/ 66675 h 489585"/>
              <a:gd name="connsiteX83" fmla="*/ 148259 w 361619"/>
              <a:gd name="connsiteY83" fmla="*/ 72390 h 489585"/>
              <a:gd name="connsiteX84" fmla="*/ 159689 w 361619"/>
              <a:gd name="connsiteY84" fmla="*/ 81915 h 489585"/>
              <a:gd name="connsiteX85" fmla="*/ 167309 w 361619"/>
              <a:gd name="connsiteY85" fmla="*/ 87630 h 489585"/>
              <a:gd name="connsiteX86" fmla="*/ 178739 w 361619"/>
              <a:gd name="connsiteY86" fmla="*/ 91440 h 489585"/>
              <a:gd name="connsiteX87" fmla="*/ 184454 w 361619"/>
              <a:gd name="connsiteY87" fmla="*/ 93345 h 489585"/>
              <a:gd name="connsiteX88" fmla="*/ 190169 w 361619"/>
              <a:gd name="connsiteY88" fmla="*/ 97155 h 489585"/>
              <a:gd name="connsiteX89" fmla="*/ 201599 w 361619"/>
              <a:gd name="connsiteY89" fmla="*/ 100965 h 489585"/>
              <a:gd name="connsiteX90" fmla="*/ 207314 w 361619"/>
              <a:gd name="connsiteY90" fmla="*/ 104775 h 489585"/>
              <a:gd name="connsiteX91" fmla="*/ 243509 w 361619"/>
              <a:gd name="connsiteY91" fmla="*/ 108585 h 489585"/>
              <a:gd name="connsiteX92" fmla="*/ 254939 w 361619"/>
              <a:gd name="connsiteY92" fmla="*/ 112395 h 489585"/>
              <a:gd name="connsiteX93" fmla="*/ 260654 w 361619"/>
              <a:gd name="connsiteY93" fmla="*/ 114300 h 489585"/>
              <a:gd name="connsiteX94" fmla="*/ 266369 w 361619"/>
              <a:gd name="connsiteY94" fmla="*/ 118110 h 489585"/>
              <a:gd name="connsiteX95" fmla="*/ 285419 w 361619"/>
              <a:gd name="connsiteY95" fmla="*/ 123825 h 489585"/>
              <a:gd name="connsiteX96" fmla="*/ 304469 w 361619"/>
              <a:gd name="connsiteY96" fmla="*/ 129540 h 489585"/>
              <a:gd name="connsiteX97" fmla="*/ 315899 w 361619"/>
              <a:gd name="connsiteY97" fmla="*/ 133350 h 489585"/>
              <a:gd name="connsiteX98" fmla="*/ 333044 w 361619"/>
              <a:gd name="connsiteY98" fmla="*/ 139065 h 489585"/>
              <a:gd name="connsiteX99" fmla="*/ 338759 w 361619"/>
              <a:gd name="connsiteY99" fmla="*/ 140970 h 489585"/>
              <a:gd name="connsiteX100" fmla="*/ 344474 w 361619"/>
              <a:gd name="connsiteY100" fmla="*/ 142875 h 489585"/>
              <a:gd name="connsiteX101" fmla="*/ 350189 w 361619"/>
              <a:gd name="connsiteY101" fmla="*/ 146685 h 489585"/>
              <a:gd name="connsiteX102" fmla="*/ 355904 w 361619"/>
              <a:gd name="connsiteY102" fmla="*/ 152400 h 489585"/>
              <a:gd name="connsiteX103" fmla="*/ 361619 w 361619"/>
              <a:gd name="connsiteY103" fmla="*/ 154305 h 489585"/>
              <a:gd name="connsiteX104" fmla="*/ 357809 w 361619"/>
              <a:gd name="connsiteY104" fmla="*/ 182880 h 489585"/>
              <a:gd name="connsiteX105" fmla="*/ 353999 w 361619"/>
              <a:gd name="connsiteY105" fmla="*/ 188595 h 489585"/>
              <a:gd name="connsiteX106" fmla="*/ 350189 w 361619"/>
              <a:gd name="connsiteY106" fmla="*/ 201930 h 489585"/>
              <a:gd name="connsiteX107" fmla="*/ 346379 w 361619"/>
              <a:gd name="connsiteY107" fmla="*/ 207645 h 489585"/>
              <a:gd name="connsiteX108" fmla="*/ 342569 w 361619"/>
              <a:gd name="connsiteY108" fmla="*/ 219075 h 489585"/>
              <a:gd name="connsiteX109" fmla="*/ 329234 w 361619"/>
              <a:gd name="connsiteY109" fmla="*/ 236220 h 48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61619" h="489585">
                <a:moveTo>
                  <a:pt x="329234" y="236220"/>
                </a:moveTo>
                <a:lnTo>
                  <a:pt x="329234" y="236220"/>
                </a:lnTo>
                <a:cubicBezTo>
                  <a:pt x="330963" y="243999"/>
                  <a:pt x="330805" y="253031"/>
                  <a:pt x="336854" y="259080"/>
                </a:cubicBezTo>
                <a:cubicBezTo>
                  <a:pt x="338473" y="260699"/>
                  <a:pt x="340664" y="261620"/>
                  <a:pt x="342569" y="262890"/>
                </a:cubicBezTo>
                <a:cubicBezTo>
                  <a:pt x="345109" y="266700"/>
                  <a:pt x="349436" y="269803"/>
                  <a:pt x="350189" y="274320"/>
                </a:cubicBezTo>
                <a:cubicBezTo>
                  <a:pt x="352424" y="287731"/>
                  <a:pt x="350873" y="282086"/>
                  <a:pt x="353999" y="291465"/>
                </a:cubicBezTo>
                <a:cubicBezTo>
                  <a:pt x="353364" y="296545"/>
                  <a:pt x="353816" y="301884"/>
                  <a:pt x="352094" y="306705"/>
                </a:cubicBezTo>
                <a:cubicBezTo>
                  <a:pt x="350554" y="311017"/>
                  <a:pt x="347014" y="314325"/>
                  <a:pt x="344474" y="318135"/>
                </a:cubicBezTo>
                <a:cubicBezTo>
                  <a:pt x="339394" y="325755"/>
                  <a:pt x="342569" y="322580"/>
                  <a:pt x="334949" y="327660"/>
                </a:cubicBezTo>
                <a:cubicBezTo>
                  <a:pt x="334314" y="329565"/>
                  <a:pt x="333942" y="331579"/>
                  <a:pt x="333044" y="333375"/>
                </a:cubicBezTo>
                <a:cubicBezTo>
                  <a:pt x="332020" y="335423"/>
                  <a:pt x="330164" y="336998"/>
                  <a:pt x="329234" y="339090"/>
                </a:cubicBezTo>
                <a:cubicBezTo>
                  <a:pt x="327603" y="342760"/>
                  <a:pt x="325424" y="350520"/>
                  <a:pt x="325424" y="350520"/>
                </a:cubicBezTo>
                <a:cubicBezTo>
                  <a:pt x="323185" y="377382"/>
                  <a:pt x="325937" y="366126"/>
                  <a:pt x="319709" y="384810"/>
                </a:cubicBezTo>
                <a:cubicBezTo>
                  <a:pt x="319074" y="386715"/>
                  <a:pt x="318918" y="388854"/>
                  <a:pt x="317804" y="390525"/>
                </a:cubicBezTo>
                <a:cubicBezTo>
                  <a:pt x="315264" y="394335"/>
                  <a:pt x="311632" y="397611"/>
                  <a:pt x="310184" y="401955"/>
                </a:cubicBezTo>
                <a:cubicBezTo>
                  <a:pt x="308914" y="405765"/>
                  <a:pt x="308602" y="410043"/>
                  <a:pt x="306374" y="413385"/>
                </a:cubicBezTo>
                <a:cubicBezTo>
                  <a:pt x="305104" y="415290"/>
                  <a:pt x="303494" y="417008"/>
                  <a:pt x="302564" y="419100"/>
                </a:cubicBezTo>
                <a:cubicBezTo>
                  <a:pt x="300933" y="422770"/>
                  <a:pt x="300982" y="427188"/>
                  <a:pt x="298754" y="430530"/>
                </a:cubicBezTo>
                <a:lnTo>
                  <a:pt x="291134" y="441960"/>
                </a:lnTo>
                <a:cubicBezTo>
                  <a:pt x="290167" y="445827"/>
                  <a:pt x="288964" y="451469"/>
                  <a:pt x="287324" y="455295"/>
                </a:cubicBezTo>
                <a:cubicBezTo>
                  <a:pt x="286205" y="457905"/>
                  <a:pt x="285522" y="460907"/>
                  <a:pt x="283514" y="462915"/>
                </a:cubicBezTo>
                <a:cubicBezTo>
                  <a:pt x="282094" y="464335"/>
                  <a:pt x="279704" y="464185"/>
                  <a:pt x="277799" y="464820"/>
                </a:cubicBezTo>
                <a:cubicBezTo>
                  <a:pt x="276529" y="468630"/>
                  <a:pt x="276829" y="473410"/>
                  <a:pt x="273989" y="476250"/>
                </a:cubicBezTo>
                <a:cubicBezTo>
                  <a:pt x="272084" y="478155"/>
                  <a:pt x="270516" y="480471"/>
                  <a:pt x="268274" y="481965"/>
                </a:cubicBezTo>
                <a:cubicBezTo>
                  <a:pt x="266603" y="483079"/>
                  <a:pt x="264405" y="483079"/>
                  <a:pt x="262559" y="483870"/>
                </a:cubicBezTo>
                <a:cubicBezTo>
                  <a:pt x="246081" y="490932"/>
                  <a:pt x="262627" y="485117"/>
                  <a:pt x="249224" y="489585"/>
                </a:cubicBezTo>
                <a:cubicBezTo>
                  <a:pt x="238429" y="488950"/>
                  <a:pt x="227533" y="489284"/>
                  <a:pt x="216839" y="487680"/>
                </a:cubicBezTo>
                <a:cubicBezTo>
                  <a:pt x="212285" y="486997"/>
                  <a:pt x="209328" y="481378"/>
                  <a:pt x="207314" y="478155"/>
                </a:cubicBezTo>
                <a:cubicBezTo>
                  <a:pt x="205352" y="475015"/>
                  <a:pt x="203131" y="472001"/>
                  <a:pt x="201599" y="468630"/>
                </a:cubicBezTo>
                <a:cubicBezTo>
                  <a:pt x="198146" y="461034"/>
                  <a:pt x="197463" y="455571"/>
                  <a:pt x="195884" y="447675"/>
                </a:cubicBezTo>
                <a:cubicBezTo>
                  <a:pt x="196519" y="434975"/>
                  <a:pt x="196687" y="422243"/>
                  <a:pt x="197789" y="409575"/>
                </a:cubicBezTo>
                <a:cubicBezTo>
                  <a:pt x="197963" y="407575"/>
                  <a:pt x="199142" y="405791"/>
                  <a:pt x="199694" y="403860"/>
                </a:cubicBezTo>
                <a:cubicBezTo>
                  <a:pt x="200413" y="401343"/>
                  <a:pt x="201131" y="398816"/>
                  <a:pt x="201599" y="396240"/>
                </a:cubicBezTo>
                <a:cubicBezTo>
                  <a:pt x="202402" y="391822"/>
                  <a:pt x="202323" y="387237"/>
                  <a:pt x="203504" y="382905"/>
                </a:cubicBezTo>
                <a:cubicBezTo>
                  <a:pt x="204251" y="380165"/>
                  <a:pt x="206317" y="377944"/>
                  <a:pt x="207314" y="375285"/>
                </a:cubicBezTo>
                <a:cubicBezTo>
                  <a:pt x="212586" y="361226"/>
                  <a:pt x="205308" y="373532"/>
                  <a:pt x="213029" y="361950"/>
                </a:cubicBezTo>
                <a:cubicBezTo>
                  <a:pt x="214299" y="356235"/>
                  <a:pt x="214988" y="350359"/>
                  <a:pt x="216839" y="344805"/>
                </a:cubicBezTo>
                <a:cubicBezTo>
                  <a:pt x="217563" y="342633"/>
                  <a:pt x="219719" y="341182"/>
                  <a:pt x="220649" y="339090"/>
                </a:cubicBezTo>
                <a:cubicBezTo>
                  <a:pt x="222280" y="335420"/>
                  <a:pt x="222231" y="331002"/>
                  <a:pt x="224459" y="327660"/>
                </a:cubicBezTo>
                <a:cubicBezTo>
                  <a:pt x="235378" y="311282"/>
                  <a:pt x="222287" y="332004"/>
                  <a:pt x="230174" y="316230"/>
                </a:cubicBezTo>
                <a:cubicBezTo>
                  <a:pt x="231198" y="314182"/>
                  <a:pt x="232848" y="312503"/>
                  <a:pt x="233984" y="310515"/>
                </a:cubicBezTo>
                <a:cubicBezTo>
                  <a:pt x="235393" y="308049"/>
                  <a:pt x="236415" y="305377"/>
                  <a:pt x="237794" y="302895"/>
                </a:cubicBezTo>
                <a:cubicBezTo>
                  <a:pt x="239592" y="299658"/>
                  <a:pt x="241711" y="296607"/>
                  <a:pt x="243509" y="293370"/>
                </a:cubicBezTo>
                <a:cubicBezTo>
                  <a:pt x="244888" y="290888"/>
                  <a:pt x="245910" y="288216"/>
                  <a:pt x="247319" y="285750"/>
                </a:cubicBezTo>
                <a:cubicBezTo>
                  <a:pt x="248455" y="283762"/>
                  <a:pt x="250105" y="282083"/>
                  <a:pt x="251129" y="280035"/>
                </a:cubicBezTo>
                <a:cubicBezTo>
                  <a:pt x="252027" y="278239"/>
                  <a:pt x="252136" y="276116"/>
                  <a:pt x="253034" y="274320"/>
                </a:cubicBezTo>
                <a:cubicBezTo>
                  <a:pt x="254058" y="272272"/>
                  <a:pt x="255914" y="270697"/>
                  <a:pt x="256844" y="268605"/>
                </a:cubicBezTo>
                <a:cubicBezTo>
                  <a:pt x="258475" y="264935"/>
                  <a:pt x="259384" y="260985"/>
                  <a:pt x="260654" y="257175"/>
                </a:cubicBezTo>
                <a:lnTo>
                  <a:pt x="262559" y="251460"/>
                </a:lnTo>
                <a:cubicBezTo>
                  <a:pt x="261924" y="245745"/>
                  <a:pt x="262472" y="239770"/>
                  <a:pt x="260654" y="234315"/>
                </a:cubicBezTo>
                <a:cubicBezTo>
                  <a:pt x="256812" y="222790"/>
                  <a:pt x="254320" y="224520"/>
                  <a:pt x="247319" y="219075"/>
                </a:cubicBezTo>
                <a:cubicBezTo>
                  <a:pt x="243404" y="216030"/>
                  <a:pt x="239575" y="212868"/>
                  <a:pt x="235889" y="209550"/>
                </a:cubicBezTo>
                <a:cubicBezTo>
                  <a:pt x="233219" y="207147"/>
                  <a:pt x="231192" y="204018"/>
                  <a:pt x="228269" y="201930"/>
                </a:cubicBezTo>
                <a:cubicBezTo>
                  <a:pt x="226635" y="200763"/>
                  <a:pt x="224418" y="200771"/>
                  <a:pt x="222554" y="200025"/>
                </a:cubicBezTo>
                <a:cubicBezTo>
                  <a:pt x="218064" y="198229"/>
                  <a:pt x="213664" y="196215"/>
                  <a:pt x="209219" y="194310"/>
                </a:cubicBezTo>
                <a:cubicBezTo>
                  <a:pt x="193389" y="178480"/>
                  <a:pt x="209356" y="191980"/>
                  <a:pt x="174929" y="179070"/>
                </a:cubicBezTo>
                <a:cubicBezTo>
                  <a:pt x="146707" y="168487"/>
                  <a:pt x="170947" y="176646"/>
                  <a:pt x="150164" y="171450"/>
                </a:cubicBezTo>
                <a:cubicBezTo>
                  <a:pt x="135442" y="167769"/>
                  <a:pt x="155989" y="171151"/>
                  <a:pt x="134924" y="167640"/>
                </a:cubicBezTo>
                <a:cubicBezTo>
                  <a:pt x="111831" y="163791"/>
                  <a:pt x="131391" y="167683"/>
                  <a:pt x="106349" y="163830"/>
                </a:cubicBezTo>
                <a:cubicBezTo>
                  <a:pt x="86239" y="160736"/>
                  <a:pt x="108602" y="162810"/>
                  <a:pt x="83489" y="160020"/>
                </a:cubicBezTo>
                <a:cubicBezTo>
                  <a:pt x="76518" y="159245"/>
                  <a:pt x="69519" y="158750"/>
                  <a:pt x="62534" y="158115"/>
                </a:cubicBezTo>
                <a:cubicBezTo>
                  <a:pt x="44153" y="153520"/>
                  <a:pt x="52429" y="155332"/>
                  <a:pt x="37769" y="152400"/>
                </a:cubicBezTo>
                <a:cubicBezTo>
                  <a:pt x="35864" y="151130"/>
                  <a:pt x="34102" y="149614"/>
                  <a:pt x="32054" y="148590"/>
                </a:cubicBezTo>
                <a:cubicBezTo>
                  <a:pt x="30258" y="147692"/>
                  <a:pt x="27924" y="147918"/>
                  <a:pt x="26339" y="146685"/>
                </a:cubicBezTo>
                <a:cubicBezTo>
                  <a:pt x="22208" y="143472"/>
                  <a:pt x="14108" y="135559"/>
                  <a:pt x="11099" y="129540"/>
                </a:cubicBezTo>
                <a:cubicBezTo>
                  <a:pt x="10201" y="127744"/>
                  <a:pt x="9985" y="125671"/>
                  <a:pt x="9194" y="123825"/>
                </a:cubicBezTo>
                <a:cubicBezTo>
                  <a:pt x="8075" y="121215"/>
                  <a:pt x="6654" y="118745"/>
                  <a:pt x="5384" y="116205"/>
                </a:cubicBezTo>
                <a:cubicBezTo>
                  <a:pt x="-2910" y="74737"/>
                  <a:pt x="-26" y="96460"/>
                  <a:pt x="3479" y="22860"/>
                </a:cubicBezTo>
                <a:cubicBezTo>
                  <a:pt x="3653" y="19215"/>
                  <a:pt x="7070" y="13979"/>
                  <a:pt x="9194" y="11430"/>
                </a:cubicBezTo>
                <a:cubicBezTo>
                  <a:pt x="10919" y="9360"/>
                  <a:pt x="12554" y="7023"/>
                  <a:pt x="14909" y="5715"/>
                </a:cubicBezTo>
                <a:cubicBezTo>
                  <a:pt x="18420" y="3765"/>
                  <a:pt x="22529" y="3175"/>
                  <a:pt x="26339" y="1905"/>
                </a:cubicBezTo>
                <a:lnTo>
                  <a:pt x="32054" y="0"/>
                </a:lnTo>
                <a:lnTo>
                  <a:pt x="62534" y="1905"/>
                </a:lnTo>
                <a:cubicBezTo>
                  <a:pt x="81688" y="3378"/>
                  <a:pt x="76126" y="1991"/>
                  <a:pt x="87299" y="5715"/>
                </a:cubicBezTo>
                <a:cubicBezTo>
                  <a:pt x="89204" y="7620"/>
                  <a:pt x="90659" y="10122"/>
                  <a:pt x="93014" y="11430"/>
                </a:cubicBezTo>
                <a:cubicBezTo>
                  <a:pt x="96525" y="13380"/>
                  <a:pt x="104444" y="15240"/>
                  <a:pt x="104444" y="15240"/>
                </a:cubicBezTo>
                <a:cubicBezTo>
                  <a:pt x="105079" y="17145"/>
                  <a:pt x="105095" y="19387"/>
                  <a:pt x="106349" y="20955"/>
                </a:cubicBezTo>
                <a:cubicBezTo>
                  <a:pt x="107779" y="22743"/>
                  <a:pt x="110305" y="23299"/>
                  <a:pt x="112064" y="24765"/>
                </a:cubicBezTo>
                <a:cubicBezTo>
                  <a:pt x="116362" y="28347"/>
                  <a:pt x="118864" y="31427"/>
                  <a:pt x="121589" y="36195"/>
                </a:cubicBezTo>
                <a:cubicBezTo>
                  <a:pt x="122998" y="38661"/>
                  <a:pt x="123748" y="41504"/>
                  <a:pt x="125399" y="43815"/>
                </a:cubicBezTo>
                <a:cubicBezTo>
                  <a:pt x="126965" y="46007"/>
                  <a:pt x="129460" y="47403"/>
                  <a:pt x="131114" y="49530"/>
                </a:cubicBezTo>
                <a:cubicBezTo>
                  <a:pt x="133925" y="53144"/>
                  <a:pt x="135496" y="57722"/>
                  <a:pt x="138734" y="60960"/>
                </a:cubicBezTo>
                <a:cubicBezTo>
                  <a:pt x="140639" y="62865"/>
                  <a:pt x="142724" y="64605"/>
                  <a:pt x="144449" y="66675"/>
                </a:cubicBezTo>
                <a:cubicBezTo>
                  <a:pt x="145915" y="68434"/>
                  <a:pt x="146793" y="70631"/>
                  <a:pt x="148259" y="72390"/>
                </a:cubicBezTo>
                <a:cubicBezTo>
                  <a:pt x="153491" y="78668"/>
                  <a:pt x="153519" y="77508"/>
                  <a:pt x="159689" y="81915"/>
                </a:cubicBezTo>
                <a:cubicBezTo>
                  <a:pt x="162273" y="83760"/>
                  <a:pt x="164469" y="86210"/>
                  <a:pt x="167309" y="87630"/>
                </a:cubicBezTo>
                <a:cubicBezTo>
                  <a:pt x="170901" y="89426"/>
                  <a:pt x="174929" y="90170"/>
                  <a:pt x="178739" y="91440"/>
                </a:cubicBezTo>
                <a:cubicBezTo>
                  <a:pt x="180644" y="92075"/>
                  <a:pt x="182783" y="92231"/>
                  <a:pt x="184454" y="93345"/>
                </a:cubicBezTo>
                <a:cubicBezTo>
                  <a:pt x="186359" y="94615"/>
                  <a:pt x="188077" y="96225"/>
                  <a:pt x="190169" y="97155"/>
                </a:cubicBezTo>
                <a:cubicBezTo>
                  <a:pt x="193839" y="98786"/>
                  <a:pt x="198257" y="98737"/>
                  <a:pt x="201599" y="100965"/>
                </a:cubicBezTo>
                <a:cubicBezTo>
                  <a:pt x="203504" y="102235"/>
                  <a:pt x="205121" y="104117"/>
                  <a:pt x="207314" y="104775"/>
                </a:cubicBezTo>
                <a:cubicBezTo>
                  <a:pt x="213057" y="106498"/>
                  <a:pt x="241994" y="108459"/>
                  <a:pt x="243509" y="108585"/>
                </a:cubicBezTo>
                <a:lnTo>
                  <a:pt x="254939" y="112395"/>
                </a:lnTo>
                <a:cubicBezTo>
                  <a:pt x="256844" y="113030"/>
                  <a:pt x="258983" y="113186"/>
                  <a:pt x="260654" y="114300"/>
                </a:cubicBezTo>
                <a:cubicBezTo>
                  <a:pt x="262559" y="115570"/>
                  <a:pt x="264277" y="117180"/>
                  <a:pt x="266369" y="118110"/>
                </a:cubicBezTo>
                <a:cubicBezTo>
                  <a:pt x="272332" y="120760"/>
                  <a:pt x="279086" y="122242"/>
                  <a:pt x="285419" y="123825"/>
                </a:cubicBezTo>
                <a:cubicBezTo>
                  <a:pt x="296474" y="131195"/>
                  <a:pt x="285721" y="125214"/>
                  <a:pt x="304469" y="129540"/>
                </a:cubicBezTo>
                <a:cubicBezTo>
                  <a:pt x="308382" y="130443"/>
                  <a:pt x="312089" y="132080"/>
                  <a:pt x="315899" y="133350"/>
                </a:cubicBezTo>
                <a:lnTo>
                  <a:pt x="333044" y="139065"/>
                </a:lnTo>
                <a:lnTo>
                  <a:pt x="338759" y="140970"/>
                </a:lnTo>
                <a:cubicBezTo>
                  <a:pt x="340664" y="141605"/>
                  <a:pt x="342803" y="141761"/>
                  <a:pt x="344474" y="142875"/>
                </a:cubicBezTo>
                <a:cubicBezTo>
                  <a:pt x="346379" y="144145"/>
                  <a:pt x="348430" y="145219"/>
                  <a:pt x="350189" y="146685"/>
                </a:cubicBezTo>
                <a:cubicBezTo>
                  <a:pt x="352259" y="148410"/>
                  <a:pt x="353662" y="150906"/>
                  <a:pt x="355904" y="152400"/>
                </a:cubicBezTo>
                <a:cubicBezTo>
                  <a:pt x="357575" y="153514"/>
                  <a:pt x="359714" y="153670"/>
                  <a:pt x="361619" y="154305"/>
                </a:cubicBezTo>
                <a:cubicBezTo>
                  <a:pt x="361193" y="159412"/>
                  <a:pt x="361700" y="175099"/>
                  <a:pt x="357809" y="182880"/>
                </a:cubicBezTo>
                <a:cubicBezTo>
                  <a:pt x="356785" y="184928"/>
                  <a:pt x="355269" y="186690"/>
                  <a:pt x="353999" y="188595"/>
                </a:cubicBezTo>
                <a:cubicBezTo>
                  <a:pt x="353389" y="191036"/>
                  <a:pt x="351555" y="199197"/>
                  <a:pt x="350189" y="201930"/>
                </a:cubicBezTo>
                <a:cubicBezTo>
                  <a:pt x="349165" y="203978"/>
                  <a:pt x="347309" y="205553"/>
                  <a:pt x="346379" y="207645"/>
                </a:cubicBezTo>
                <a:cubicBezTo>
                  <a:pt x="344748" y="211315"/>
                  <a:pt x="342569" y="219075"/>
                  <a:pt x="342569" y="219075"/>
                </a:cubicBezTo>
                <a:cubicBezTo>
                  <a:pt x="340538" y="239389"/>
                  <a:pt x="331457" y="233362"/>
                  <a:pt x="329234" y="236220"/>
                </a:cubicBezTo>
                <a:close/>
              </a:path>
            </a:pathLst>
          </a:custGeom>
          <a:solidFill>
            <a:srgbClr val="CB1C23"/>
          </a:solidFill>
          <a:ln>
            <a:solidFill>
              <a:srgbClr val="CB1C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 17"/>
          <p:cNvSpPr/>
          <p:nvPr/>
        </p:nvSpPr>
        <p:spPr>
          <a:xfrm>
            <a:off x="2459265" y="4472940"/>
            <a:ext cx="83910" cy="167640"/>
          </a:xfrm>
          <a:custGeom>
            <a:avLst/>
            <a:gdLst>
              <a:gd name="connsiteX0" fmla="*/ 62955 w 83910"/>
              <a:gd name="connsiteY0" fmla="*/ 0 h 167640"/>
              <a:gd name="connsiteX1" fmla="*/ 62955 w 83910"/>
              <a:gd name="connsiteY1" fmla="*/ 0 h 167640"/>
              <a:gd name="connsiteX2" fmla="*/ 57240 w 83910"/>
              <a:gd name="connsiteY2" fmla="*/ 15240 h 167640"/>
              <a:gd name="connsiteX3" fmla="*/ 55335 w 83910"/>
              <a:gd name="connsiteY3" fmla="*/ 20955 h 167640"/>
              <a:gd name="connsiteX4" fmla="*/ 51525 w 83910"/>
              <a:gd name="connsiteY4" fmla="*/ 26670 h 167640"/>
              <a:gd name="connsiteX5" fmla="*/ 49620 w 83910"/>
              <a:gd name="connsiteY5" fmla="*/ 34290 h 167640"/>
              <a:gd name="connsiteX6" fmla="*/ 45810 w 83910"/>
              <a:gd name="connsiteY6" fmla="*/ 45720 h 167640"/>
              <a:gd name="connsiteX7" fmla="*/ 42000 w 83910"/>
              <a:gd name="connsiteY7" fmla="*/ 59055 h 167640"/>
              <a:gd name="connsiteX8" fmla="*/ 36285 w 83910"/>
              <a:gd name="connsiteY8" fmla="*/ 78105 h 167640"/>
              <a:gd name="connsiteX9" fmla="*/ 32475 w 83910"/>
              <a:gd name="connsiteY9" fmla="*/ 89535 h 167640"/>
              <a:gd name="connsiteX10" fmla="*/ 30570 w 83910"/>
              <a:gd name="connsiteY10" fmla="*/ 95250 h 167640"/>
              <a:gd name="connsiteX11" fmla="*/ 21045 w 83910"/>
              <a:gd name="connsiteY11" fmla="*/ 106680 h 167640"/>
              <a:gd name="connsiteX12" fmla="*/ 17235 w 83910"/>
              <a:gd name="connsiteY12" fmla="*/ 112395 h 167640"/>
              <a:gd name="connsiteX13" fmla="*/ 11520 w 83910"/>
              <a:gd name="connsiteY13" fmla="*/ 123825 h 167640"/>
              <a:gd name="connsiteX14" fmla="*/ 5805 w 83910"/>
              <a:gd name="connsiteY14" fmla="*/ 127635 h 167640"/>
              <a:gd name="connsiteX15" fmla="*/ 1995 w 83910"/>
              <a:gd name="connsiteY15" fmla="*/ 133350 h 167640"/>
              <a:gd name="connsiteX16" fmla="*/ 1995 w 83910"/>
              <a:gd name="connsiteY16" fmla="*/ 167640 h 167640"/>
              <a:gd name="connsiteX17" fmla="*/ 19140 w 83910"/>
              <a:gd name="connsiteY17" fmla="*/ 158115 h 167640"/>
              <a:gd name="connsiteX18" fmla="*/ 30570 w 83910"/>
              <a:gd name="connsiteY18" fmla="*/ 146685 h 167640"/>
              <a:gd name="connsiteX19" fmla="*/ 32475 w 83910"/>
              <a:gd name="connsiteY19" fmla="*/ 140970 h 167640"/>
              <a:gd name="connsiteX20" fmla="*/ 38190 w 83910"/>
              <a:gd name="connsiteY20" fmla="*/ 139065 h 167640"/>
              <a:gd name="connsiteX21" fmla="*/ 42000 w 83910"/>
              <a:gd name="connsiteY21" fmla="*/ 127635 h 167640"/>
              <a:gd name="connsiteX22" fmla="*/ 51525 w 83910"/>
              <a:gd name="connsiteY22" fmla="*/ 116205 h 167640"/>
              <a:gd name="connsiteX23" fmla="*/ 53430 w 83910"/>
              <a:gd name="connsiteY23" fmla="*/ 110490 h 167640"/>
              <a:gd name="connsiteX24" fmla="*/ 57240 w 83910"/>
              <a:gd name="connsiteY24" fmla="*/ 104775 h 167640"/>
              <a:gd name="connsiteX25" fmla="*/ 59145 w 83910"/>
              <a:gd name="connsiteY25" fmla="*/ 99060 h 167640"/>
              <a:gd name="connsiteX26" fmla="*/ 66765 w 83910"/>
              <a:gd name="connsiteY26" fmla="*/ 85725 h 167640"/>
              <a:gd name="connsiteX27" fmla="*/ 70575 w 83910"/>
              <a:gd name="connsiteY27" fmla="*/ 64770 h 167640"/>
              <a:gd name="connsiteX28" fmla="*/ 74385 w 83910"/>
              <a:gd name="connsiteY28" fmla="*/ 53340 h 167640"/>
              <a:gd name="connsiteX29" fmla="*/ 78195 w 83910"/>
              <a:gd name="connsiteY29" fmla="*/ 47625 h 167640"/>
              <a:gd name="connsiteX30" fmla="*/ 83910 w 83910"/>
              <a:gd name="connsiteY30" fmla="*/ 28575 h 167640"/>
              <a:gd name="connsiteX31" fmla="*/ 82005 w 83910"/>
              <a:gd name="connsiteY31" fmla="*/ 17145 h 167640"/>
              <a:gd name="connsiteX32" fmla="*/ 72480 w 83910"/>
              <a:gd name="connsiteY32" fmla="*/ 7620 h 167640"/>
              <a:gd name="connsiteX33" fmla="*/ 62955 w 83910"/>
              <a:gd name="connsiteY33" fmla="*/ 0 h 167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83910" h="167640">
                <a:moveTo>
                  <a:pt x="62955" y="0"/>
                </a:moveTo>
                <a:lnTo>
                  <a:pt x="62955" y="0"/>
                </a:lnTo>
                <a:cubicBezTo>
                  <a:pt x="61050" y="5080"/>
                  <a:pt x="59094" y="10141"/>
                  <a:pt x="57240" y="15240"/>
                </a:cubicBezTo>
                <a:cubicBezTo>
                  <a:pt x="56554" y="17127"/>
                  <a:pt x="56233" y="19159"/>
                  <a:pt x="55335" y="20955"/>
                </a:cubicBezTo>
                <a:cubicBezTo>
                  <a:pt x="54311" y="23003"/>
                  <a:pt x="52795" y="24765"/>
                  <a:pt x="51525" y="26670"/>
                </a:cubicBezTo>
                <a:cubicBezTo>
                  <a:pt x="50890" y="29210"/>
                  <a:pt x="50372" y="31782"/>
                  <a:pt x="49620" y="34290"/>
                </a:cubicBezTo>
                <a:cubicBezTo>
                  <a:pt x="48466" y="38137"/>
                  <a:pt x="46784" y="41824"/>
                  <a:pt x="45810" y="45720"/>
                </a:cubicBezTo>
                <a:cubicBezTo>
                  <a:pt x="39855" y="69541"/>
                  <a:pt x="47466" y="39924"/>
                  <a:pt x="42000" y="59055"/>
                </a:cubicBezTo>
                <a:cubicBezTo>
                  <a:pt x="36242" y="79208"/>
                  <a:pt x="45339" y="50942"/>
                  <a:pt x="36285" y="78105"/>
                </a:cubicBezTo>
                <a:lnTo>
                  <a:pt x="32475" y="89535"/>
                </a:lnTo>
                <a:cubicBezTo>
                  <a:pt x="31840" y="91440"/>
                  <a:pt x="31684" y="93579"/>
                  <a:pt x="30570" y="95250"/>
                </a:cubicBezTo>
                <a:cubicBezTo>
                  <a:pt x="21110" y="109439"/>
                  <a:pt x="33268" y="92012"/>
                  <a:pt x="21045" y="106680"/>
                </a:cubicBezTo>
                <a:cubicBezTo>
                  <a:pt x="19579" y="108439"/>
                  <a:pt x="18259" y="110347"/>
                  <a:pt x="17235" y="112395"/>
                </a:cubicBezTo>
                <a:cubicBezTo>
                  <a:pt x="14136" y="118593"/>
                  <a:pt x="16979" y="118366"/>
                  <a:pt x="11520" y="123825"/>
                </a:cubicBezTo>
                <a:cubicBezTo>
                  <a:pt x="9901" y="125444"/>
                  <a:pt x="7710" y="126365"/>
                  <a:pt x="5805" y="127635"/>
                </a:cubicBezTo>
                <a:cubicBezTo>
                  <a:pt x="4535" y="129540"/>
                  <a:pt x="2799" y="131206"/>
                  <a:pt x="1995" y="133350"/>
                </a:cubicBezTo>
                <a:cubicBezTo>
                  <a:pt x="-2059" y="144161"/>
                  <a:pt x="1186" y="157117"/>
                  <a:pt x="1995" y="167640"/>
                </a:cubicBezTo>
                <a:cubicBezTo>
                  <a:pt x="8224" y="165564"/>
                  <a:pt x="14773" y="163938"/>
                  <a:pt x="19140" y="158115"/>
                </a:cubicBezTo>
                <a:cubicBezTo>
                  <a:pt x="26229" y="148663"/>
                  <a:pt x="22213" y="152256"/>
                  <a:pt x="30570" y="146685"/>
                </a:cubicBezTo>
                <a:cubicBezTo>
                  <a:pt x="31205" y="144780"/>
                  <a:pt x="31055" y="142390"/>
                  <a:pt x="32475" y="140970"/>
                </a:cubicBezTo>
                <a:cubicBezTo>
                  <a:pt x="33895" y="139550"/>
                  <a:pt x="37023" y="140699"/>
                  <a:pt x="38190" y="139065"/>
                </a:cubicBezTo>
                <a:cubicBezTo>
                  <a:pt x="40524" y="135797"/>
                  <a:pt x="39160" y="130475"/>
                  <a:pt x="42000" y="127635"/>
                </a:cubicBezTo>
                <a:cubicBezTo>
                  <a:pt x="46213" y="123422"/>
                  <a:pt x="48873" y="121509"/>
                  <a:pt x="51525" y="116205"/>
                </a:cubicBezTo>
                <a:cubicBezTo>
                  <a:pt x="52423" y="114409"/>
                  <a:pt x="52532" y="112286"/>
                  <a:pt x="53430" y="110490"/>
                </a:cubicBezTo>
                <a:cubicBezTo>
                  <a:pt x="54454" y="108442"/>
                  <a:pt x="56216" y="106823"/>
                  <a:pt x="57240" y="104775"/>
                </a:cubicBezTo>
                <a:cubicBezTo>
                  <a:pt x="58138" y="102979"/>
                  <a:pt x="58354" y="100906"/>
                  <a:pt x="59145" y="99060"/>
                </a:cubicBezTo>
                <a:cubicBezTo>
                  <a:pt x="62045" y="92293"/>
                  <a:pt x="62939" y="91465"/>
                  <a:pt x="66765" y="85725"/>
                </a:cubicBezTo>
                <a:cubicBezTo>
                  <a:pt x="68107" y="76333"/>
                  <a:pt x="68125" y="72935"/>
                  <a:pt x="70575" y="64770"/>
                </a:cubicBezTo>
                <a:cubicBezTo>
                  <a:pt x="71729" y="60923"/>
                  <a:pt x="72157" y="56682"/>
                  <a:pt x="74385" y="53340"/>
                </a:cubicBezTo>
                <a:cubicBezTo>
                  <a:pt x="75655" y="51435"/>
                  <a:pt x="77265" y="49717"/>
                  <a:pt x="78195" y="47625"/>
                </a:cubicBezTo>
                <a:cubicBezTo>
                  <a:pt x="80845" y="41662"/>
                  <a:pt x="82327" y="34908"/>
                  <a:pt x="83910" y="28575"/>
                </a:cubicBezTo>
                <a:cubicBezTo>
                  <a:pt x="83275" y="24765"/>
                  <a:pt x="83226" y="20809"/>
                  <a:pt x="82005" y="17145"/>
                </a:cubicBezTo>
                <a:cubicBezTo>
                  <a:pt x="79465" y="9525"/>
                  <a:pt x="77560" y="12700"/>
                  <a:pt x="72480" y="7620"/>
                </a:cubicBezTo>
                <a:cubicBezTo>
                  <a:pt x="71476" y="6616"/>
                  <a:pt x="64542" y="1270"/>
                  <a:pt x="62955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 24"/>
          <p:cNvSpPr/>
          <p:nvPr/>
        </p:nvSpPr>
        <p:spPr>
          <a:xfrm>
            <a:off x="1215127" y="4207901"/>
            <a:ext cx="179333" cy="47082"/>
          </a:xfrm>
          <a:custGeom>
            <a:avLst/>
            <a:gdLst>
              <a:gd name="connsiteX0" fmla="*/ 160283 w 179333"/>
              <a:gd name="connsiteY0" fmla="*/ 2149 h 47082"/>
              <a:gd name="connsiteX1" fmla="*/ 160283 w 179333"/>
              <a:gd name="connsiteY1" fmla="*/ 2149 h 47082"/>
              <a:gd name="connsiteX2" fmla="*/ 103133 w 179333"/>
              <a:gd name="connsiteY2" fmla="*/ 4054 h 47082"/>
              <a:gd name="connsiteX3" fmla="*/ 97418 w 179333"/>
              <a:gd name="connsiteY3" fmla="*/ 5959 h 47082"/>
              <a:gd name="connsiteX4" fmla="*/ 80273 w 179333"/>
              <a:gd name="connsiteY4" fmla="*/ 7864 h 47082"/>
              <a:gd name="connsiteX5" fmla="*/ 74558 w 179333"/>
              <a:gd name="connsiteY5" fmla="*/ 9769 h 47082"/>
              <a:gd name="connsiteX6" fmla="*/ 51698 w 179333"/>
              <a:gd name="connsiteY6" fmla="*/ 13579 h 47082"/>
              <a:gd name="connsiteX7" fmla="*/ 36458 w 179333"/>
              <a:gd name="connsiteY7" fmla="*/ 17389 h 47082"/>
              <a:gd name="connsiteX8" fmla="*/ 25028 w 179333"/>
              <a:gd name="connsiteY8" fmla="*/ 23104 h 47082"/>
              <a:gd name="connsiteX9" fmla="*/ 9788 w 179333"/>
              <a:gd name="connsiteY9" fmla="*/ 26914 h 47082"/>
              <a:gd name="connsiteX10" fmla="*/ 5978 w 179333"/>
              <a:gd name="connsiteY10" fmla="*/ 45964 h 47082"/>
              <a:gd name="connsiteX11" fmla="*/ 21218 w 179333"/>
              <a:gd name="connsiteY11" fmla="*/ 44059 h 47082"/>
              <a:gd name="connsiteX12" fmla="*/ 38363 w 179333"/>
              <a:gd name="connsiteY12" fmla="*/ 32629 h 47082"/>
              <a:gd name="connsiteX13" fmla="*/ 44078 w 179333"/>
              <a:gd name="connsiteY13" fmla="*/ 28819 h 47082"/>
              <a:gd name="connsiteX14" fmla="*/ 51698 w 179333"/>
              <a:gd name="connsiteY14" fmla="*/ 26914 h 47082"/>
              <a:gd name="connsiteX15" fmla="*/ 57413 w 179333"/>
              <a:gd name="connsiteY15" fmla="*/ 25009 h 47082"/>
              <a:gd name="connsiteX16" fmla="*/ 85988 w 179333"/>
              <a:gd name="connsiteY16" fmla="*/ 21199 h 47082"/>
              <a:gd name="connsiteX17" fmla="*/ 93608 w 179333"/>
              <a:gd name="connsiteY17" fmla="*/ 19294 h 47082"/>
              <a:gd name="connsiteX18" fmla="*/ 164093 w 179333"/>
              <a:gd name="connsiteY18" fmla="*/ 15484 h 47082"/>
              <a:gd name="connsiteX19" fmla="*/ 169808 w 179333"/>
              <a:gd name="connsiteY19" fmla="*/ 13579 h 47082"/>
              <a:gd name="connsiteX20" fmla="*/ 173618 w 179333"/>
              <a:gd name="connsiteY20" fmla="*/ 7864 h 47082"/>
              <a:gd name="connsiteX21" fmla="*/ 179333 w 179333"/>
              <a:gd name="connsiteY21" fmla="*/ 4054 h 47082"/>
              <a:gd name="connsiteX22" fmla="*/ 160283 w 179333"/>
              <a:gd name="connsiteY22" fmla="*/ 2149 h 470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79333" h="47082">
                <a:moveTo>
                  <a:pt x="160283" y="2149"/>
                </a:moveTo>
                <a:lnTo>
                  <a:pt x="160283" y="2149"/>
                </a:lnTo>
                <a:cubicBezTo>
                  <a:pt x="141233" y="2784"/>
                  <a:pt x="122159" y="2901"/>
                  <a:pt x="103133" y="4054"/>
                </a:cubicBezTo>
                <a:cubicBezTo>
                  <a:pt x="101129" y="4175"/>
                  <a:pt x="99399" y="5629"/>
                  <a:pt x="97418" y="5959"/>
                </a:cubicBezTo>
                <a:cubicBezTo>
                  <a:pt x="91746" y="6904"/>
                  <a:pt x="85988" y="7229"/>
                  <a:pt x="80273" y="7864"/>
                </a:cubicBezTo>
                <a:cubicBezTo>
                  <a:pt x="78368" y="8499"/>
                  <a:pt x="76527" y="9375"/>
                  <a:pt x="74558" y="9769"/>
                </a:cubicBezTo>
                <a:cubicBezTo>
                  <a:pt x="46614" y="15358"/>
                  <a:pt x="73849" y="8467"/>
                  <a:pt x="51698" y="13579"/>
                </a:cubicBezTo>
                <a:cubicBezTo>
                  <a:pt x="46596" y="14756"/>
                  <a:pt x="36458" y="17389"/>
                  <a:pt x="36458" y="17389"/>
                </a:cubicBezTo>
                <a:cubicBezTo>
                  <a:pt x="30456" y="21391"/>
                  <a:pt x="31702" y="21284"/>
                  <a:pt x="25028" y="23104"/>
                </a:cubicBezTo>
                <a:cubicBezTo>
                  <a:pt x="19976" y="24482"/>
                  <a:pt x="9788" y="26914"/>
                  <a:pt x="9788" y="26914"/>
                </a:cubicBezTo>
                <a:cubicBezTo>
                  <a:pt x="4708" y="30301"/>
                  <a:pt x="-7156" y="35749"/>
                  <a:pt x="5978" y="45964"/>
                </a:cubicBezTo>
                <a:cubicBezTo>
                  <a:pt x="10019" y="49107"/>
                  <a:pt x="16138" y="44694"/>
                  <a:pt x="21218" y="44059"/>
                </a:cubicBezTo>
                <a:lnTo>
                  <a:pt x="38363" y="32629"/>
                </a:lnTo>
                <a:cubicBezTo>
                  <a:pt x="40268" y="31359"/>
                  <a:pt x="41857" y="29374"/>
                  <a:pt x="44078" y="28819"/>
                </a:cubicBezTo>
                <a:cubicBezTo>
                  <a:pt x="46618" y="28184"/>
                  <a:pt x="49181" y="27633"/>
                  <a:pt x="51698" y="26914"/>
                </a:cubicBezTo>
                <a:cubicBezTo>
                  <a:pt x="53629" y="26362"/>
                  <a:pt x="55453" y="25445"/>
                  <a:pt x="57413" y="25009"/>
                </a:cubicBezTo>
                <a:cubicBezTo>
                  <a:pt x="65964" y="23109"/>
                  <a:pt x="77734" y="22116"/>
                  <a:pt x="85988" y="21199"/>
                </a:cubicBezTo>
                <a:cubicBezTo>
                  <a:pt x="88528" y="20564"/>
                  <a:pt x="91020" y="19692"/>
                  <a:pt x="93608" y="19294"/>
                </a:cubicBezTo>
                <a:cubicBezTo>
                  <a:pt x="115836" y="15874"/>
                  <a:pt x="143989" y="16202"/>
                  <a:pt x="164093" y="15484"/>
                </a:cubicBezTo>
                <a:cubicBezTo>
                  <a:pt x="165998" y="14849"/>
                  <a:pt x="168240" y="14833"/>
                  <a:pt x="169808" y="13579"/>
                </a:cubicBezTo>
                <a:cubicBezTo>
                  <a:pt x="171596" y="12149"/>
                  <a:pt x="171999" y="9483"/>
                  <a:pt x="173618" y="7864"/>
                </a:cubicBezTo>
                <a:cubicBezTo>
                  <a:pt x="175237" y="6245"/>
                  <a:pt x="177428" y="5324"/>
                  <a:pt x="179333" y="4054"/>
                </a:cubicBezTo>
                <a:cubicBezTo>
                  <a:pt x="167278" y="-3983"/>
                  <a:pt x="163458" y="2466"/>
                  <a:pt x="160283" y="2149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1227355" y="4170625"/>
            <a:ext cx="146252" cy="51448"/>
          </a:xfrm>
          <a:custGeom>
            <a:avLst/>
            <a:gdLst>
              <a:gd name="connsiteX0" fmla="*/ 129005 w 146252"/>
              <a:gd name="connsiteY0" fmla="*/ 7040 h 51448"/>
              <a:gd name="connsiteX1" fmla="*/ 129005 w 146252"/>
              <a:gd name="connsiteY1" fmla="*/ 7040 h 51448"/>
              <a:gd name="connsiteX2" fmla="*/ 96620 w 146252"/>
              <a:gd name="connsiteY2" fmla="*/ 10850 h 51448"/>
              <a:gd name="connsiteX3" fmla="*/ 85190 w 146252"/>
              <a:gd name="connsiteY3" fmla="*/ 14660 h 51448"/>
              <a:gd name="connsiteX4" fmla="*/ 79475 w 146252"/>
              <a:gd name="connsiteY4" fmla="*/ 16565 h 51448"/>
              <a:gd name="connsiteX5" fmla="*/ 73760 w 146252"/>
              <a:gd name="connsiteY5" fmla="*/ 18470 h 51448"/>
              <a:gd name="connsiteX6" fmla="*/ 31850 w 146252"/>
              <a:gd name="connsiteY6" fmla="*/ 22280 h 51448"/>
              <a:gd name="connsiteX7" fmla="*/ 26135 w 146252"/>
              <a:gd name="connsiteY7" fmla="*/ 24185 h 51448"/>
              <a:gd name="connsiteX8" fmla="*/ 16610 w 146252"/>
              <a:gd name="connsiteY8" fmla="*/ 26090 h 51448"/>
              <a:gd name="connsiteX9" fmla="*/ 5180 w 146252"/>
              <a:gd name="connsiteY9" fmla="*/ 33710 h 51448"/>
              <a:gd name="connsiteX10" fmla="*/ 3275 w 146252"/>
              <a:gd name="connsiteY10" fmla="*/ 50855 h 51448"/>
              <a:gd name="connsiteX11" fmla="*/ 10895 w 146252"/>
              <a:gd name="connsiteY11" fmla="*/ 48950 h 51448"/>
              <a:gd name="connsiteX12" fmla="*/ 22325 w 146252"/>
              <a:gd name="connsiteY12" fmla="*/ 45140 h 51448"/>
              <a:gd name="connsiteX13" fmla="*/ 29945 w 146252"/>
              <a:gd name="connsiteY13" fmla="*/ 41330 h 51448"/>
              <a:gd name="connsiteX14" fmla="*/ 35660 w 146252"/>
              <a:gd name="connsiteY14" fmla="*/ 37520 h 51448"/>
              <a:gd name="connsiteX15" fmla="*/ 48995 w 146252"/>
              <a:gd name="connsiteY15" fmla="*/ 33710 h 51448"/>
              <a:gd name="connsiteX16" fmla="*/ 69950 w 146252"/>
              <a:gd name="connsiteY16" fmla="*/ 29900 h 51448"/>
              <a:gd name="connsiteX17" fmla="*/ 85190 w 146252"/>
              <a:gd name="connsiteY17" fmla="*/ 27995 h 51448"/>
              <a:gd name="connsiteX18" fmla="*/ 111860 w 146252"/>
              <a:gd name="connsiteY18" fmla="*/ 24185 h 51448"/>
              <a:gd name="connsiteX19" fmla="*/ 144245 w 146252"/>
              <a:gd name="connsiteY19" fmla="*/ 22280 h 51448"/>
              <a:gd name="connsiteX20" fmla="*/ 144245 w 146252"/>
              <a:gd name="connsiteY20" fmla="*/ 7040 h 51448"/>
              <a:gd name="connsiteX21" fmla="*/ 142340 w 146252"/>
              <a:gd name="connsiteY21" fmla="*/ 1325 h 51448"/>
              <a:gd name="connsiteX22" fmla="*/ 129005 w 146252"/>
              <a:gd name="connsiteY22" fmla="*/ 7040 h 51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46252" h="51448">
                <a:moveTo>
                  <a:pt x="129005" y="7040"/>
                </a:moveTo>
                <a:lnTo>
                  <a:pt x="129005" y="7040"/>
                </a:lnTo>
                <a:lnTo>
                  <a:pt x="96620" y="10850"/>
                </a:lnTo>
                <a:cubicBezTo>
                  <a:pt x="92693" y="11691"/>
                  <a:pt x="89000" y="13390"/>
                  <a:pt x="85190" y="14660"/>
                </a:cubicBezTo>
                <a:lnTo>
                  <a:pt x="79475" y="16565"/>
                </a:lnTo>
                <a:cubicBezTo>
                  <a:pt x="77570" y="17200"/>
                  <a:pt x="75741" y="18140"/>
                  <a:pt x="73760" y="18470"/>
                </a:cubicBezTo>
                <a:cubicBezTo>
                  <a:pt x="52289" y="22049"/>
                  <a:pt x="66185" y="20134"/>
                  <a:pt x="31850" y="22280"/>
                </a:cubicBezTo>
                <a:cubicBezTo>
                  <a:pt x="29945" y="22915"/>
                  <a:pt x="28083" y="23698"/>
                  <a:pt x="26135" y="24185"/>
                </a:cubicBezTo>
                <a:cubicBezTo>
                  <a:pt x="22994" y="24970"/>
                  <a:pt x="19558" y="24750"/>
                  <a:pt x="16610" y="26090"/>
                </a:cubicBezTo>
                <a:cubicBezTo>
                  <a:pt x="12441" y="27985"/>
                  <a:pt x="5180" y="33710"/>
                  <a:pt x="5180" y="33710"/>
                </a:cubicBezTo>
                <a:cubicBezTo>
                  <a:pt x="1932" y="38582"/>
                  <a:pt x="-3569" y="44011"/>
                  <a:pt x="3275" y="50855"/>
                </a:cubicBezTo>
                <a:cubicBezTo>
                  <a:pt x="5126" y="52706"/>
                  <a:pt x="8387" y="49702"/>
                  <a:pt x="10895" y="48950"/>
                </a:cubicBezTo>
                <a:cubicBezTo>
                  <a:pt x="14742" y="47796"/>
                  <a:pt x="18733" y="46936"/>
                  <a:pt x="22325" y="45140"/>
                </a:cubicBezTo>
                <a:cubicBezTo>
                  <a:pt x="24865" y="43870"/>
                  <a:pt x="27479" y="42739"/>
                  <a:pt x="29945" y="41330"/>
                </a:cubicBezTo>
                <a:cubicBezTo>
                  <a:pt x="31933" y="40194"/>
                  <a:pt x="33612" y="38544"/>
                  <a:pt x="35660" y="37520"/>
                </a:cubicBezTo>
                <a:cubicBezTo>
                  <a:pt x="38206" y="36247"/>
                  <a:pt x="46798" y="34198"/>
                  <a:pt x="48995" y="33710"/>
                </a:cubicBezTo>
                <a:cubicBezTo>
                  <a:pt x="54902" y="32397"/>
                  <a:pt x="64160" y="30727"/>
                  <a:pt x="69950" y="29900"/>
                </a:cubicBezTo>
                <a:cubicBezTo>
                  <a:pt x="75018" y="29176"/>
                  <a:pt x="80110" y="28630"/>
                  <a:pt x="85190" y="27995"/>
                </a:cubicBezTo>
                <a:cubicBezTo>
                  <a:pt x="97070" y="24035"/>
                  <a:pt x="90613" y="25703"/>
                  <a:pt x="111860" y="24185"/>
                </a:cubicBezTo>
                <a:cubicBezTo>
                  <a:pt x="122646" y="23415"/>
                  <a:pt x="133450" y="22915"/>
                  <a:pt x="144245" y="22280"/>
                </a:cubicBezTo>
                <a:cubicBezTo>
                  <a:pt x="146970" y="14104"/>
                  <a:pt x="146872" y="17549"/>
                  <a:pt x="144245" y="7040"/>
                </a:cubicBezTo>
                <a:cubicBezTo>
                  <a:pt x="143758" y="5092"/>
                  <a:pt x="143760" y="2745"/>
                  <a:pt x="142340" y="1325"/>
                </a:cubicBezTo>
                <a:cubicBezTo>
                  <a:pt x="139833" y="-1182"/>
                  <a:pt x="133876" y="-580"/>
                  <a:pt x="129005" y="7040"/>
                </a:cubicBezTo>
                <a:close/>
              </a:path>
            </a:pathLst>
          </a:custGeom>
          <a:solidFill>
            <a:srgbClr val="1CAFED"/>
          </a:solidFill>
          <a:ln>
            <a:solidFill>
              <a:srgbClr val="1CAF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2" name="Picture 4" descr="Apple Logo | Toni Marino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44" t="28918" r="37275" b="25899"/>
          <a:stretch/>
        </p:blipFill>
        <p:spPr bwMode="auto">
          <a:xfrm>
            <a:off x="3236949" y="3529117"/>
            <a:ext cx="1462555" cy="159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9"/>
          <a:srcRect t="31176" b="34138"/>
          <a:stretch/>
        </p:blipFill>
        <p:spPr>
          <a:xfrm>
            <a:off x="5187658" y="3939130"/>
            <a:ext cx="1773974" cy="615324"/>
          </a:xfrm>
          <a:prstGeom prst="rect">
            <a:avLst/>
          </a:prstGeom>
        </p:spPr>
      </p:pic>
      <p:sp>
        <p:nvSpPr>
          <p:cNvPr id="29" name="Rounded Rectangle 28"/>
          <p:cNvSpPr/>
          <p:nvPr/>
        </p:nvSpPr>
        <p:spPr>
          <a:xfrm>
            <a:off x="5138928" y="3939130"/>
            <a:ext cx="755904" cy="40122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6205728" y="3939130"/>
            <a:ext cx="755904" cy="40122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40613" y="3784921"/>
            <a:ext cx="1703859" cy="1278255"/>
          </a:xfrm>
          <a:prstGeom prst="rect">
            <a:avLst/>
          </a:prstGeom>
          <a:solidFill>
            <a:srgbClr val="F6D331"/>
          </a:solidFill>
        </p:spPr>
      </p:pic>
      <p:sp>
        <p:nvSpPr>
          <p:cNvPr id="31" name="Rounded Rectangle 30"/>
          <p:cNvSpPr/>
          <p:nvPr/>
        </p:nvSpPr>
        <p:spPr>
          <a:xfrm>
            <a:off x="8115300" y="4254983"/>
            <a:ext cx="175260" cy="240817"/>
          </a:xfrm>
          <a:prstGeom prst="roundRect">
            <a:avLst/>
          </a:prstGeom>
          <a:solidFill>
            <a:srgbClr val="FFF12C"/>
          </a:solidFill>
          <a:ln>
            <a:solidFill>
              <a:srgbClr val="FFF1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 rot="1493433">
            <a:off x="8519663" y="4281411"/>
            <a:ext cx="175260" cy="240817"/>
          </a:xfrm>
          <a:prstGeom prst="roundRect">
            <a:avLst/>
          </a:prstGeom>
          <a:solidFill>
            <a:srgbClr val="FFF12C"/>
          </a:solidFill>
          <a:ln>
            <a:solidFill>
              <a:srgbClr val="FFF1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8" name="Rounded Rectangle 2047"/>
          <p:cNvSpPr/>
          <p:nvPr/>
        </p:nvSpPr>
        <p:spPr>
          <a:xfrm>
            <a:off x="8319135" y="4257675"/>
            <a:ext cx="188278" cy="238125"/>
          </a:xfrm>
          <a:prstGeom prst="roundRect">
            <a:avLst/>
          </a:prstGeom>
          <a:solidFill>
            <a:srgbClr val="F6D331"/>
          </a:solidFill>
          <a:ln>
            <a:solidFill>
              <a:srgbClr val="F6D3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 rot="1544367">
            <a:off x="8733073" y="4366693"/>
            <a:ext cx="145843" cy="254864"/>
          </a:xfrm>
          <a:prstGeom prst="roundRect">
            <a:avLst/>
          </a:prstGeom>
          <a:solidFill>
            <a:srgbClr val="F6D331"/>
          </a:solidFill>
          <a:ln>
            <a:solidFill>
              <a:srgbClr val="F6D3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22222" y="3791267"/>
            <a:ext cx="1635416" cy="1090277"/>
          </a:xfrm>
          <a:prstGeom prst="rect">
            <a:avLst/>
          </a:prstGeom>
        </p:spPr>
      </p:pic>
      <p:sp>
        <p:nvSpPr>
          <p:cNvPr id="2051" name="Rounded Rectangle 2050"/>
          <p:cNvSpPr/>
          <p:nvPr/>
        </p:nvSpPr>
        <p:spPr>
          <a:xfrm>
            <a:off x="9900920" y="4043680"/>
            <a:ext cx="789333" cy="5969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37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Sassoon Longman Infant" panose="00000400000000000000" pitchFamily="2" charset="0"/>
              </a:rPr>
              <a:t>Round 2… General Knowledge Round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en-GB" dirty="0" smtClean="0">
                <a:latin typeface="Sassoon Longman Infant" panose="00000400000000000000" pitchFamily="2" charset="0"/>
              </a:rPr>
              <a:t>According to the Dr Seuss book, who stole Christmas?</a:t>
            </a:r>
          </a:p>
          <a:p>
            <a:pPr marL="514350" indent="-514350">
              <a:buAutoNum type="arabicPeriod"/>
            </a:pPr>
            <a:r>
              <a:rPr lang="en-GB" dirty="0" smtClean="0">
                <a:latin typeface="Sassoon Longman Infant" panose="00000400000000000000" pitchFamily="2" charset="0"/>
              </a:rPr>
              <a:t>Ursula belongs to which Disney movie?</a:t>
            </a:r>
          </a:p>
          <a:p>
            <a:pPr marL="514350" indent="-514350">
              <a:buAutoNum type="arabicPeriod"/>
            </a:pPr>
            <a:r>
              <a:rPr lang="en-GB" dirty="0" smtClean="0">
                <a:latin typeface="Sassoon Longman Infant" panose="00000400000000000000" pitchFamily="2" charset="0"/>
              </a:rPr>
              <a:t>What is the most eaten food in the world?</a:t>
            </a:r>
          </a:p>
          <a:p>
            <a:pPr marL="514350" indent="-514350">
              <a:buAutoNum type="arabicPeriod"/>
            </a:pPr>
            <a:r>
              <a:rPr lang="en-GB" dirty="0" smtClean="0">
                <a:latin typeface="Sassoon Longman Infant" panose="00000400000000000000" pitchFamily="2" charset="0"/>
              </a:rPr>
              <a:t>What is the yellow part of an egg called?</a:t>
            </a:r>
          </a:p>
          <a:p>
            <a:pPr marL="514350" indent="-514350">
              <a:buAutoNum type="arabicPeriod"/>
            </a:pPr>
            <a:r>
              <a:rPr lang="en-GB" dirty="0" smtClean="0">
                <a:latin typeface="Sassoon Longman Infant" panose="00000400000000000000" pitchFamily="2" charset="0"/>
              </a:rPr>
              <a:t>What happens </a:t>
            </a:r>
            <a:r>
              <a:rPr lang="en-GB" dirty="0" err="1" smtClean="0">
                <a:latin typeface="Sassoon Longman Infant" panose="00000400000000000000" pitchFamily="2" charset="0"/>
              </a:rPr>
              <a:t>everytime</a:t>
            </a:r>
            <a:r>
              <a:rPr lang="en-GB" dirty="0" smtClean="0">
                <a:latin typeface="Sassoon Longman Infant" panose="00000400000000000000" pitchFamily="2" charset="0"/>
              </a:rPr>
              <a:t> Pinocchio tells a lie?</a:t>
            </a:r>
          </a:p>
          <a:p>
            <a:pPr marL="514350" indent="-514350">
              <a:buAutoNum type="arabicPeriod"/>
            </a:pPr>
            <a:r>
              <a:rPr lang="en-GB" dirty="0" smtClean="0">
                <a:latin typeface="Sassoon Longman Infant" panose="00000400000000000000" pitchFamily="2" charset="0"/>
              </a:rPr>
              <a:t>What school did Harry Potter attend?</a:t>
            </a:r>
          </a:p>
          <a:p>
            <a:pPr marL="514350" indent="-514350">
              <a:buAutoNum type="arabicPeriod"/>
            </a:pPr>
            <a:r>
              <a:rPr lang="en-GB" dirty="0" smtClean="0">
                <a:latin typeface="Sassoon Longman Infant" panose="00000400000000000000" pitchFamily="2" charset="0"/>
              </a:rPr>
              <a:t>What colour do you get when you mix blue and yellow paint?</a:t>
            </a:r>
          </a:p>
          <a:p>
            <a:pPr marL="514350" indent="-514350">
              <a:buAutoNum type="arabicPeriod"/>
            </a:pPr>
            <a:r>
              <a:rPr lang="en-GB" dirty="0" smtClean="0">
                <a:latin typeface="Sassoon Longman Infant" panose="00000400000000000000" pitchFamily="2" charset="0"/>
              </a:rPr>
              <a:t>How many days are there in May?</a:t>
            </a:r>
          </a:p>
          <a:p>
            <a:pPr marL="514350" indent="-514350">
              <a:buAutoNum type="arabicPeriod"/>
            </a:pPr>
            <a:r>
              <a:rPr lang="en-GB" dirty="0" smtClean="0">
                <a:latin typeface="Sassoon Longman Infant" panose="00000400000000000000" pitchFamily="2" charset="0"/>
              </a:rPr>
              <a:t>Which letter would you find between ‘b’ and ‘m’ on a keyboard?</a:t>
            </a:r>
          </a:p>
          <a:p>
            <a:pPr marL="514350" indent="-514350">
              <a:buAutoNum type="arabicPeriod"/>
            </a:pPr>
            <a:r>
              <a:rPr lang="en-GB" dirty="0" smtClean="0">
                <a:latin typeface="Sassoon Longman Infant" panose="00000400000000000000" pitchFamily="2" charset="0"/>
              </a:rPr>
              <a:t>In the story of ‘The Three Little Pigs’, what does the third </a:t>
            </a:r>
            <a:r>
              <a:rPr lang="en-GB" dirty="0" smtClean="0">
                <a:latin typeface="Sassoon Longman Infant" panose="00000400000000000000" pitchFamily="2" charset="0"/>
              </a:rPr>
              <a:t>pig make </a:t>
            </a:r>
            <a:r>
              <a:rPr lang="en-GB" dirty="0" smtClean="0">
                <a:latin typeface="Sassoon Longman Infant" panose="00000400000000000000" pitchFamily="2" charset="0"/>
              </a:rPr>
              <a:t>his house from?</a:t>
            </a:r>
            <a:endParaRPr lang="en-GB" dirty="0">
              <a:latin typeface="Sassoon Longman Infant" panose="00000400000000000000" pitchFamily="2" charset="0"/>
            </a:endParaRPr>
          </a:p>
        </p:txBody>
      </p:sp>
      <p:pic>
        <p:nvPicPr>
          <p:cNvPr id="3074" name="Picture 2" descr="Ursula (The Little Mermaid)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2364">
            <a:off x="10132215" y="812601"/>
            <a:ext cx="1607065" cy="170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ips &amp; Tricks: Edible Emoji Egg | ChefStep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7" t="12506" r="21386" b="16869"/>
          <a:stretch/>
        </p:blipFill>
        <p:spPr bwMode="auto">
          <a:xfrm rot="764117">
            <a:off x="9449026" y="2557693"/>
            <a:ext cx="1539300" cy="1226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An imaginative retelling of the classic fairy tale: Three Little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6437">
            <a:off x="10205497" y="5447678"/>
            <a:ext cx="1703311" cy="1192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471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6029"/>
          </a:xfrm>
        </p:spPr>
        <p:txBody>
          <a:bodyPr>
            <a:normAutofit/>
          </a:bodyPr>
          <a:lstStyle/>
          <a:p>
            <a:pPr algn="ctr"/>
            <a:r>
              <a:rPr lang="en-GB" sz="3600" u="sng" dirty="0" smtClean="0">
                <a:latin typeface="Sassoon Longman Infant" panose="00000400000000000000" pitchFamily="2" charset="0"/>
              </a:rPr>
              <a:t>Round 3… Emoji Round – Book </a:t>
            </a:r>
            <a:r>
              <a:rPr lang="en-GB" sz="3600" u="sng" dirty="0" smtClean="0">
                <a:latin typeface="Sassoon Longman Infant" panose="00000400000000000000" pitchFamily="2" charset="0"/>
              </a:rPr>
              <a:t>Theme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69825" y="1781957"/>
            <a:ext cx="3420987" cy="457147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>
                <a:latin typeface="Sassoon Longman Infant" panose="00000400000000000000" pitchFamily="2" charset="0"/>
              </a:rPr>
              <a:t>1. </a:t>
            </a:r>
          </a:p>
          <a:p>
            <a:pPr marL="0" indent="0">
              <a:buNone/>
            </a:pPr>
            <a:r>
              <a:rPr lang="en-GB" dirty="0" smtClean="0">
                <a:latin typeface="Sassoon Longman Infant" panose="00000400000000000000" pitchFamily="2" charset="0"/>
              </a:rPr>
              <a:t>2.</a:t>
            </a:r>
          </a:p>
          <a:p>
            <a:pPr marL="0" indent="0">
              <a:buNone/>
            </a:pPr>
            <a:r>
              <a:rPr lang="en-GB" dirty="0" smtClean="0">
                <a:latin typeface="Sassoon Longman Infant" panose="00000400000000000000" pitchFamily="2" charset="0"/>
              </a:rPr>
              <a:t>3.</a:t>
            </a:r>
          </a:p>
          <a:p>
            <a:pPr marL="0" indent="0">
              <a:buNone/>
            </a:pPr>
            <a:r>
              <a:rPr lang="en-GB" dirty="0" smtClean="0">
                <a:latin typeface="Sassoon Longman Infant" panose="00000400000000000000" pitchFamily="2" charset="0"/>
              </a:rPr>
              <a:t>4.</a:t>
            </a:r>
          </a:p>
          <a:p>
            <a:pPr marL="0" indent="0">
              <a:buNone/>
            </a:pPr>
            <a:r>
              <a:rPr lang="en-GB" dirty="0" smtClean="0">
                <a:latin typeface="Sassoon Longman Infant" panose="00000400000000000000" pitchFamily="2" charset="0"/>
              </a:rPr>
              <a:t>5.</a:t>
            </a:r>
          </a:p>
          <a:p>
            <a:pPr marL="0" indent="0">
              <a:buNone/>
            </a:pPr>
            <a:r>
              <a:rPr lang="en-GB" dirty="0" smtClean="0">
                <a:latin typeface="Sassoon Longman Infant" panose="00000400000000000000" pitchFamily="2" charset="0"/>
              </a:rPr>
              <a:t>6.</a:t>
            </a:r>
          </a:p>
          <a:p>
            <a:pPr marL="0" indent="0">
              <a:buNone/>
            </a:pPr>
            <a:r>
              <a:rPr lang="en-GB" dirty="0" smtClean="0">
                <a:latin typeface="Sassoon Longman Infant" panose="00000400000000000000" pitchFamily="2" charset="0"/>
              </a:rPr>
              <a:t>7.</a:t>
            </a:r>
          </a:p>
          <a:p>
            <a:pPr marL="0" indent="0">
              <a:buNone/>
            </a:pPr>
            <a:r>
              <a:rPr lang="en-GB" dirty="0" smtClean="0">
                <a:latin typeface="Sassoon Longman Infant" panose="00000400000000000000" pitchFamily="2" charset="0"/>
              </a:rPr>
              <a:t>8.</a:t>
            </a:r>
          </a:p>
          <a:p>
            <a:pPr marL="0" indent="0">
              <a:buNone/>
            </a:pPr>
            <a:r>
              <a:rPr lang="en-GB" dirty="0" smtClean="0">
                <a:latin typeface="Sassoon Longman Infant" panose="00000400000000000000" pitchFamily="2" charset="0"/>
              </a:rPr>
              <a:t>9.</a:t>
            </a:r>
          </a:p>
          <a:p>
            <a:pPr marL="0" indent="0">
              <a:buNone/>
            </a:pPr>
            <a:r>
              <a:rPr lang="en-GB" dirty="0" smtClean="0">
                <a:latin typeface="Sassoon Longman Infant" panose="00000400000000000000" pitchFamily="2" charset="0"/>
              </a:rPr>
              <a:t>10.</a:t>
            </a:r>
            <a:endParaRPr lang="en-GB" dirty="0">
              <a:latin typeface="Sassoon Longman 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03345" y="932236"/>
            <a:ext cx="91504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Sassoon Longman Infant" panose="00000400000000000000" pitchFamily="2" charset="0"/>
              </a:rPr>
              <a:t>Can you guess the names of the books from the </a:t>
            </a:r>
            <a:r>
              <a:rPr lang="en-GB" sz="2400" dirty="0" smtClean="0">
                <a:latin typeface="Sassoon Longman Infant" panose="00000400000000000000" pitchFamily="2" charset="0"/>
              </a:rPr>
              <a:t>following </a:t>
            </a:r>
            <a:r>
              <a:rPr lang="en-GB" sz="2400" dirty="0" err="1" smtClean="0">
                <a:latin typeface="Sassoon Longman Infant" panose="00000400000000000000" pitchFamily="2" charset="0"/>
              </a:rPr>
              <a:t>emojis</a:t>
            </a:r>
            <a:r>
              <a:rPr lang="en-GB" sz="2400" dirty="0" smtClean="0">
                <a:latin typeface="Sassoon Longman Infant" panose="00000400000000000000" pitchFamily="2" charset="0"/>
              </a:rPr>
              <a:t>?</a:t>
            </a:r>
          </a:p>
        </p:txBody>
      </p:sp>
      <p:pic>
        <p:nvPicPr>
          <p:cNvPr id="4100" name="Picture 4" descr="Image previe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991" b="27284"/>
          <a:stretch/>
        </p:blipFill>
        <p:spPr bwMode="auto">
          <a:xfrm>
            <a:off x="4095307" y="1721109"/>
            <a:ext cx="4304415" cy="463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55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4970" y="52348"/>
            <a:ext cx="10515600" cy="1325563"/>
          </a:xfrm>
        </p:spPr>
        <p:txBody>
          <a:bodyPr/>
          <a:lstStyle/>
          <a:p>
            <a:pPr algn="ctr"/>
            <a:r>
              <a:rPr lang="en-GB" u="sng" dirty="0" smtClean="0">
                <a:latin typeface="Sassoon Longman Infant" panose="00000400000000000000" pitchFamily="2" charset="0"/>
              </a:rPr>
              <a:t>Round 4… Music Round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038547"/>
            <a:ext cx="10515600" cy="639782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GB" u="sng" dirty="0" smtClean="0">
                <a:latin typeface="Sassoon Longman Infant" panose="00000400000000000000" pitchFamily="2" charset="0"/>
              </a:rPr>
              <a:t>Can you guess the film that each song is from?</a:t>
            </a:r>
          </a:p>
          <a:p>
            <a:pPr marL="0" indent="0" algn="ctr">
              <a:buNone/>
            </a:pPr>
            <a:r>
              <a:rPr lang="en-GB" u="sng" dirty="0" smtClean="0">
                <a:latin typeface="Sassoon Longman Infant" panose="00000400000000000000" pitchFamily="2" charset="0"/>
              </a:rPr>
              <a:t>Click each number to listen to the song.</a:t>
            </a:r>
            <a:endParaRPr lang="en-GB" u="sng" dirty="0">
              <a:latin typeface="Sassoon Longman Infant" panose="00000400000000000000" pitchFamily="2" charset="0"/>
            </a:endParaRPr>
          </a:p>
        </p:txBody>
      </p:sp>
      <p:pic>
        <p:nvPicPr>
          <p:cNvPr id="4" name="1. 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10.5351"/>
                </p14:media>
              </p:ext>
            </p:ext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86" y="2362859"/>
            <a:ext cx="1952625" cy="1952625"/>
          </a:xfrm>
          <a:prstGeom prst="rect">
            <a:avLst/>
          </a:prstGeom>
        </p:spPr>
      </p:pic>
      <p:pic>
        <p:nvPicPr>
          <p:cNvPr id="7" name="2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end="5689.848"/>
                </p14:media>
              </p:ext>
            </p:ext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801" y="1808358"/>
            <a:ext cx="1960880" cy="1959070"/>
          </a:xfrm>
          <a:prstGeom prst="rect">
            <a:avLst/>
          </a:prstGeom>
        </p:spPr>
      </p:pic>
      <p:pic>
        <p:nvPicPr>
          <p:cNvPr id="8" name="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4030" end="272.7414"/>
                </p14:media>
              </p:ext>
            </p:extLst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241" y="2193924"/>
            <a:ext cx="1666309" cy="1829827"/>
          </a:xfrm>
          <a:prstGeom prst="rect">
            <a:avLst/>
          </a:prstGeom>
        </p:spPr>
      </p:pic>
      <p:pic>
        <p:nvPicPr>
          <p:cNvPr id="9" name="4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5">
                  <p14:trim st="8160" end="1302.7052"/>
                </p14:media>
              </p:ext>
            </p:extLst>
          </p:nvPr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7158" y="1723496"/>
            <a:ext cx="1595120" cy="2184986"/>
          </a:xfrm>
          <a:prstGeom prst="rect">
            <a:avLst/>
          </a:prstGeom>
        </p:spPr>
      </p:pic>
      <p:pic>
        <p:nvPicPr>
          <p:cNvPr id="10" name="5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6">
                  <p14:trim end="4155.492"/>
                </p14:media>
              </p:ext>
            </p:extLst>
          </p:nvPr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5120" y="1808358"/>
            <a:ext cx="2600960" cy="2600960"/>
          </a:xfrm>
          <a:prstGeom prst="rect">
            <a:avLst/>
          </a:prstGeom>
        </p:spPr>
      </p:pic>
      <p:pic>
        <p:nvPicPr>
          <p:cNvPr id="5" name="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7">
                  <p14:trim end="5704.5056"/>
                </p14:media>
              </p:ext>
            </p:extLst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236" y="4315484"/>
            <a:ext cx="1261635" cy="1623962"/>
          </a:xfrm>
          <a:prstGeom prst="rect">
            <a:avLst/>
          </a:prstGeom>
        </p:spPr>
      </p:pic>
      <p:pic>
        <p:nvPicPr>
          <p:cNvPr id="6" name="7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8">
                  <p14:trim end="1180.1972"/>
                </p14:media>
              </p:ext>
            </p:extLst>
          </p:nvPr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022" y="3793658"/>
            <a:ext cx="1968267" cy="1333806"/>
          </a:xfrm>
          <a:prstGeom prst="rect">
            <a:avLst/>
          </a:prstGeom>
        </p:spPr>
      </p:pic>
      <p:pic>
        <p:nvPicPr>
          <p:cNvPr id="11" name="8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9">
                  <p14:trim st="5156" end="2003.585"/>
                </p14:media>
              </p:ext>
            </p:extLst>
          </p:nvPr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241" y="4554485"/>
            <a:ext cx="1149124" cy="1145957"/>
          </a:xfrm>
          <a:prstGeom prst="rect">
            <a:avLst/>
          </a:prstGeom>
        </p:spPr>
      </p:pic>
      <p:pic>
        <p:nvPicPr>
          <p:cNvPr id="12" name="9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0">
                  <p14:trim st="13883" end="1254.229"/>
                </p14:media>
              </p:ext>
            </p:extLst>
          </p:nvPr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761" y="3965572"/>
            <a:ext cx="1802674" cy="1802674"/>
          </a:xfrm>
          <a:prstGeom prst="rect">
            <a:avLst/>
          </a:prstGeom>
        </p:spPr>
      </p:pic>
      <p:pic>
        <p:nvPicPr>
          <p:cNvPr id="13" name="10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11">
                  <p14:trim st="3933" end="2420.0068"/>
                </p14:media>
              </p:ext>
            </p:extLst>
          </p:nvPr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1775" y="4409318"/>
            <a:ext cx="1963613" cy="1796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69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9634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5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409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726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906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07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936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1966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1987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956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>
                <a:latin typeface="Sassoon Longman Infant" panose="00000400000000000000" pitchFamily="2" charset="0"/>
              </a:rPr>
              <a:t>Answers – No peeking!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911600" y="1771968"/>
            <a:ext cx="460248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GB" sz="1600" dirty="0" smtClean="0">
              <a:latin typeface="Sassoon Longman 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5280" y="1595180"/>
            <a:ext cx="30784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Sassoon Longman Infant" panose="00000400000000000000" pitchFamily="2" charset="0"/>
              </a:rPr>
              <a:t>Round 1:</a:t>
            </a:r>
          </a:p>
          <a:p>
            <a:r>
              <a:rPr lang="en-GB" dirty="0" smtClean="0">
                <a:latin typeface="Sassoon Longman Infant" panose="00000400000000000000" pitchFamily="2" charset="0"/>
              </a:rPr>
              <a:t>1. McDonalds</a:t>
            </a:r>
          </a:p>
          <a:p>
            <a:r>
              <a:rPr lang="en-GB" dirty="0" smtClean="0">
                <a:latin typeface="Sassoon Longman Infant" panose="00000400000000000000" pitchFamily="2" charset="0"/>
              </a:rPr>
              <a:t>2. Lego</a:t>
            </a:r>
          </a:p>
          <a:p>
            <a:r>
              <a:rPr lang="en-GB" dirty="0" smtClean="0">
                <a:latin typeface="Sassoon Longman Infant" panose="00000400000000000000" pitchFamily="2" charset="0"/>
              </a:rPr>
              <a:t>3. Dominos</a:t>
            </a:r>
          </a:p>
          <a:p>
            <a:r>
              <a:rPr lang="en-GB" dirty="0" smtClean="0">
                <a:latin typeface="Sassoon Longman Infant" panose="00000400000000000000" pitchFamily="2" charset="0"/>
              </a:rPr>
              <a:t>4. Disney</a:t>
            </a:r>
          </a:p>
          <a:p>
            <a:r>
              <a:rPr lang="en-GB" dirty="0" smtClean="0">
                <a:latin typeface="Sassoon Longman Infant" panose="00000400000000000000" pitchFamily="2" charset="0"/>
              </a:rPr>
              <a:t>5. Pringles</a:t>
            </a:r>
          </a:p>
          <a:p>
            <a:r>
              <a:rPr lang="en-GB" dirty="0" smtClean="0">
                <a:latin typeface="Sassoon Longman Infant" panose="00000400000000000000" pitchFamily="2" charset="0"/>
              </a:rPr>
              <a:t>6. Play-Doh</a:t>
            </a:r>
          </a:p>
          <a:p>
            <a:r>
              <a:rPr lang="en-GB" dirty="0" smtClean="0">
                <a:latin typeface="Sassoon Longman Infant" panose="00000400000000000000" pitchFamily="2" charset="0"/>
              </a:rPr>
              <a:t>7. Apple</a:t>
            </a:r>
          </a:p>
          <a:p>
            <a:r>
              <a:rPr lang="en-GB" dirty="0" smtClean="0">
                <a:latin typeface="Sassoon Longman Infant" panose="00000400000000000000" pitchFamily="2" charset="0"/>
              </a:rPr>
              <a:t>8. Tesco</a:t>
            </a:r>
          </a:p>
          <a:p>
            <a:r>
              <a:rPr lang="en-GB" dirty="0" smtClean="0">
                <a:latin typeface="Sassoon Longman Infant" panose="00000400000000000000" pitchFamily="2" charset="0"/>
              </a:rPr>
              <a:t>9. </a:t>
            </a:r>
            <a:r>
              <a:rPr lang="en-GB" dirty="0" err="1" smtClean="0">
                <a:latin typeface="Sassoon Longman Infant" panose="00000400000000000000" pitchFamily="2" charset="0"/>
              </a:rPr>
              <a:t>Smyths</a:t>
            </a:r>
            <a:r>
              <a:rPr lang="en-GB" dirty="0" smtClean="0">
                <a:latin typeface="Sassoon Longman Infant" panose="00000400000000000000" pitchFamily="2" charset="0"/>
              </a:rPr>
              <a:t> Toy Superstore</a:t>
            </a:r>
          </a:p>
          <a:p>
            <a:r>
              <a:rPr lang="en-GB" dirty="0" smtClean="0">
                <a:latin typeface="Sassoon Longman Infant" panose="00000400000000000000" pitchFamily="2" charset="0"/>
              </a:rPr>
              <a:t>10. Google</a:t>
            </a:r>
            <a:endParaRPr lang="en-GB" dirty="0">
              <a:latin typeface="Sassoon Longman 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46400" y="1595179"/>
            <a:ext cx="2854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Sassoon Longman Infant" panose="00000400000000000000" pitchFamily="2" charset="0"/>
              </a:rPr>
              <a:t>Round 2: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1. The Grinch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2. The Little Mermaid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3. Rice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4. Yolk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5. His nose grows longer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6. Hogwarts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7. Green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8. 31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9. N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10. Bricks</a:t>
            </a:r>
            <a:endParaRPr lang="en-GB" dirty="0">
              <a:latin typeface="Sassoon Longman Infant" panose="000004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674360" y="1600901"/>
            <a:ext cx="38608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Sassoon Longman Infant" panose="00000400000000000000" pitchFamily="2" charset="0"/>
              </a:rPr>
              <a:t>Round 3: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1. The Hungry Caterpillar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2. The Cat in the Hat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3. The Dinosaur That Pooped Christmas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4. The Tiger Who Came To Tea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5. The Rainbow Fish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6. The Three Little Pigs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7. Giraffes Can’t Dance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8. The Snail and the Whale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9. Little Red Hen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10. Room on the Broom</a:t>
            </a:r>
            <a:endParaRPr lang="en-GB" dirty="0">
              <a:latin typeface="Sassoon Longman 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79280" y="1574776"/>
            <a:ext cx="38608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Sassoon Longman Infant" panose="00000400000000000000" pitchFamily="2" charset="0"/>
              </a:rPr>
              <a:t>Round 4: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1. Trolls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2. The Jungle Book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3. Mary Poppins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4. Toy Story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5. Moana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6. Coco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7. Brave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8. </a:t>
            </a:r>
            <a:r>
              <a:rPr lang="en-GB" dirty="0" err="1" smtClean="0">
                <a:latin typeface="Sassoon Longman Infant" panose="00000400000000000000" pitchFamily="2" charset="0"/>
              </a:rPr>
              <a:t>Zootopia</a:t>
            </a:r>
            <a:r>
              <a:rPr lang="en-GB" dirty="0" smtClean="0">
                <a:latin typeface="Sassoon Longman Infant" panose="00000400000000000000" pitchFamily="2" charset="0"/>
              </a:rPr>
              <a:t>/</a:t>
            </a:r>
            <a:r>
              <a:rPr lang="en-GB" dirty="0" err="1" smtClean="0">
                <a:latin typeface="Sassoon Longman Infant" panose="00000400000000000000" pitchFamily="2" charset="0"/>
              </a:rPr>
              <a:t>Zootropolis</a:t>
            </a:r>
            <a:endParaRPr lang="en-GB" dirty="0" smtClean="0">
              <a:latin typeface="Sassoon Longman Infant" panose="000004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9. Aladdin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Sassoon Longman Infant" panose="00000400000000000000" pitchFamily="2" charset="0"/>
              </a:rPr>
              <a:t>10. Tarzan</a:t>
            </a:r>
            <a:endParaRPr lang="en-GB" dirty="0">
              <a:latin typeface="Sassoon Longman 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8136" y="5329537"/>
            <a:ext cx="6686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Sassoon Longman Infant" panose="00000400000000000000" pitchFamily="2" charset="0"/>
              </a:rPr>
              <a:t>How did you do? Let us know on Class Dojo!</a:t>
            </a:r>
            <a:endParaRPr lang="en-GB" sz="2400" dirty="0">
              <a:latin typeface="Sassoon Longman Infant" panose="00000400000000000000" pitchFamily="2" charset="0"/>
            </a:endParaRPr>
          </a:p>
        </p:txBody>
      </p:sp>
      <p:pic>
        <p:nvPicPr>
          <p:cNvPr id="1026" name="Picture 2" descr="ClassDojo | Product Reviews | EdSur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9928" y="4985976"/>
            <a:ext cx="1610451" cy="161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056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426</Words>
  <Application>Microsoft Office PowerPoint</Application>
  <PresentationFormat>Widescreen</PresentationFormat>
  <Paragraphs>87</Paragraphs>
  <Slides>6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Sassoon Longman Infant</vt:lpstr>
      <vt:lpstr>Office Theme</vt:lpstr>
      <vt:lpstr>Year Two’s Ultimate Quiz!</vt:lpstr>
      <vt:lpstr>Round 1… Logo Picture Round</vt:lpstr>
      <vt:lpstr>Round 2… General Knowledge Round</vt:lpstr>
      <vt:lpstr>Round 3… Emoji Round – Book Theme</vt:lpstr>
      <vt:lpstr>Round 4… Music Round</vt:lpstr>
      <vt:lpstr>Answers – No peeking!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Two’s Ultimate Quiz!</dc:title>
  <dc:creator>home</dc:creator>
  <cp:lastModifiedBy>home</cp:lastModifiedBy>
  <cp:revision>18</cp:revision>
  <dcterms:created xsi:type="dcterms:W3CDTF">2020-06-06T14:55:53Z</dcterms:created>
  <dcterms:modified xsi:type="dcterms:W3CDTF">2020-06-08T18:07:33Z</dcterms:modified>
</cp:coreProperties>
</file>