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32">
          <p15:clr>
            <a:srgbClr val="A4A3A4"/>
          </p15:clr>
        </p15:guide>
        <p15:guide id="2" pos="278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83" d="100"/>
          <a:sy n="83" d="100"/>
        </p:scale>
        <p:origin x="1450" y="48"/>
      </p:cViewPr>
      <p:guideLst>
        <p:guide orient="horz" pos="2432"/>
        <p:guide pos="278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C9449-0A16-49D4-97ED-97FAE661408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58FB3-3BE4-4D68-90C8-3202688930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7262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C9449-0A16-49D4-97ED-97FAE661408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58FB3-3BE4-4D68-90C8-3202688930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1295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C9449-0A16-49D4-97ED-97FAE661408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58FB3-3BE4-4D68-90C8-3202688930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19748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C9449-0A16-49D4-97ED-97FAE661408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58FB3-3BE4-4D68-90C8-3202688930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68098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C9449-0A16-49D4-97ED-97FAE661408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58FB3-3BE4-4D68-90C8-3202688930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21609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C9449-0A16-49D4-97ED-97FAE661408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58FB3-3BE4-4D68-90C8-3202688930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08390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C9449-0A16-49D4-97ED-97FAE661408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58FB3-3BE4-4D68-90C8-3202688930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62070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C9449-0A16-49D4-97ED-97FAE661408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58FB3-3BE4-4D68-90C8-3202688930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56254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C9449-0A16-49D4-97ED-97FAE661408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58FB3-3BE4-4D68-90C8-3202688930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23514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C9449-0A16-49D4-97ED-97FAE661408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58FB3-3BE4-4D68-90C8-3202688930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01242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C9449-0A16-49D4-97ED-97FAE661408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58FB3-3BE4-4D68-90C8-3202688930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48903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3C9449-0A16-49D4-97ED-97FAE661408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C58FB3-3BE4-4D68-90C8-3202688930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15051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31"/>
          <p:cNvGrpSpPr/>
          <p:nvPr/>
        </p:nvGrpSpPr>
        <p:grpSpPr>
          <a:xfrm>
            <a:off x="-4858" y="7811"/>
            <a:ext cx="4572000" cy="3429000"/>
            <a:chOff x="-4858" y="7811"/>
            <a:chExt cx="4572000" cy="3429000"/>
          </a:xfrm>
        </p:grpSpPr>
        <p:sp>
          <p:nvSpPr>
            <p:cNvPr id="6" name="Oval 5"/>
            <p:cNvSpPr/>
            <p:nvPr/>
          </p:nvSpPr>
          <p:spPr>
            <a:xfrm rot="5400000">
              <a:off x="642317" y="-75202"/>
              <a:ext cx="3267980" cy="3627242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Oval 4"/>
            <p:cNvSpPr/>
            <p:nvPr/>
          </p:nvSpPr>
          <p:spPr>
            <a:xfrm rot="5400000">
              <a:off x="1214189" y="559538"/>
              <a:ext cx="2124236" cy="2357762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8" name="Straight Connector 7"/>
            <p:cNvCxnSpPr>
              <a:endCxn id="6" idx="0"/>
            </p:cNvCxnSpPr>
            <p:nvPr/>
          </p:nvCxnSpPr>
          <p:spPr>
            <a:xfrm flipV="1">
              <a:off x="2785824" y="1738419"/>
              <a:ext cx="1304104" cy="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>
              <a:endCxn id="6" idx="6"/>
            </p:cNvCxnSpPr>
            <p:nvPr/>
          </p:nvCxnSpPr>
          <p:spPr>
            <a:xfrm>
              <a:off x="2276307" y="2206472"/>
              <a:ext cx="0" cy="116593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>
              <a:endCxn id="6" idx="4"/>
            </p:cNvCxnSpPr>
            <p:nvPr/>
          </p:nvCxnSpPr>
          <p:spPr>
            <a:xfrm flipH="1" flipV="1">
              <a:off x="462686" y="1738419"/>
              <a:ext cx="1304105" cy="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>
              <a:endCxn id="6" idx="2"/>
            </p:cNvCxnSpPr>
            <p:nvPr/>
          </p:nvCxnSpPr>
          <p:spPr>
            <a:xfrm flipV="1">
              <a:off x="2276307" y="104429"/>
              <a:ext cx="0" cy="1165939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5400000" flipH="1" flipV="1">
              <a:off x="2314560" y="483815"/>
              <a:ext cx="1023257" cy="65245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flipV="1">
              <a:off x="2753694" y="911322"/>
              <a:ext cx="1091160" cy="638948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flipV="1">
              <a:off x="698883" y="1996585"/>
              <a:ext cx="1148628" cy="525826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flipV="1">
              <a:off x="1384683" y="2152351"/>
              <a:ext cx="695525" cy="102320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1" name="Oval 150"/>
            <p:cNvSpPr/>
            <p:nvPr/>
          </p:nvSpPr>
          <p:spPr>
            <a:xfrm>
              <a:off x="462686" y="104429"/>
              <a:ext cx="3627242" cy="3267980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2" name="Oval 151"/>
            <p:cNvSpPr/>
            <p:nvPr/>
          </p:nvSpPr>
          <p:spPr>
            <a:xfrm>
              <a:off x="1097426" y="676301"/>
              <a:ext cx="2357762" cy="2124236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53" name="Straight Connector 152"/>
            <p:cNvCxnSpPr>
              <a:stCxn id="160" idx="0"/>
              <a:endCxn id="151" idx="0"/>
            </p:cNvCxnSpPr>
            <p:nvPr/>
          </p:nvCxnSpPr>
          <p:spPr>
            <a:xfrm flipV="1">
              <a:off x="2276307" y="104429"/>
              <a:ext cx="0" cy="1174939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Straight Connector 153"/>
            <p:cNvCxnSpPr>
              <a:stCxn id="160" idx="6"/>
              <a:endCxn id="151" idx="6"/>
            </p:cNvCxnSpPr>
            <p:nvPr/>
          </p:nvCxnSpPr>
          <p:spPr>
            <a:xfrm>
              <a:off x="2795814" y="1738419"/>
              <a:ext cx="1294114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154"/>
            <p:cNvCxnSpPr>
              <a:stCxn id="160" idx="4"/>
              <a:endCxn id="151" idx="4"/>
            </p:cNvCxnSpPr>
            <p:nvPr/>
          </p:nvCxnSpPr>
          <p:spPr>
            <a:xfrm>
              <a:off x="2276307" y="2197470"/>
              <a:ext cx="0" cy="1174939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Straight Connector 155"/>
            <p:cNvCxnSpPr>
              <a:stCxn id="160" idx="2"/>
              <a:endCxn id="151" idx="2"/>
            </p:cNvCxnSpPr>
            <p:nvPr/>
          </p:nvCxnSpPr>
          <p:spPr>
            <a:xfrm flipH="1">
              <a:off x="462686" y="1738419"/>
              <a:ext cx="1294114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Straight Connector 156"/>
            <p:cNvCxnSpPr/>
            <p:nvPr/>
          </p:nvCxnSpPr>
          <p:spPr>
            <a:xfrm flipH="1" flipV="1">
              <a:off x="677994" y="949087"/>
              <a:ext cx="1135748" cy="587828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" name="Straight Connector 157"/>
            <p:cNvCxnSpPr/>
            <p:nvPr/>
          </p:nvCxnSpPr>
          <p:spPr>
            <a:xfrm flipH="1" flipV="1">
              <a:off x="1341137" y="334382"/>
              <a:ext cx="726337" cy="97393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Straight Connector 158"/>
            <p:cNvCxnSpPr/>
            <p:nvPr/>
          </p:nvCxnSpPr>
          <p:spPr>
            <a:xfrm flipH="1" flipV="1">
              <a:off x="2562854" y="2124745"/>
              <a:ext cx="596197" cy="1050809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0" name="Oval 159"/>
            <p:cNvSpPr/>
            <p:nvPr/>
          </p:nvSpPr>
          <p:spPr>
            <a:xfrm>
              <a:off x="1756800" y="1279368"/>
              <a:ext cx="1039014" cy="918102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dirty="0">
                <a:solidFill>
                  <a:schemeClr val="bg1"/>
                </a:solidFill>
                <a:latin typeface="Comic Sans MS" panose="030F0702030302020204" pitchFamily="66" charset="0"/>
              </a:endParaRPr>
            </a:p>
          </p:txBody>
        </p:sp>
        <p:cxnSp>
          <p:nvCxnSpPr>
            <p:cNvPr id="161" name="Straight Connector 160"/>
            <p:cNvCxnSpPr/>
            <p:nvPr/>
          </p:nvCxnSpPr>
          <p:spPr>
            <a:xfrm flipH="1" flipV="1">
              <a:off x="2756174" y="1928802"/>
              <a:ext cx="1121335" cy="61538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2" name="TextBox 161"/>
            <p:cNvSpPr txBox="1"/>
            <p:nvPr/>
          </p:nvSpPr>
          <p:spPr>
            <a:xfrm>
              <a:off x="1864463" y="1502502"/>
              <a:ext cx="78050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>
                  <a:latin typeface="Comic Sans MS" panose="030F0702030302020204" pitchFamily="66" charset="0"/>
                </a:rPr>
                <a:t>x</a:t>
              </a:r>
              <a:r>
                <a:rPr lang="en-GB" sz="2400" dirty="0" smtClean="0">
                  <a:latin typeface="Comic Sans MS" panose="030F0702030302020204" pitchFamily="66" charset="0"/>
                </a:rPr>
                <a:t> 2</a:t>
              </a:r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90" name="Rectangle 189"/>
            <p:cNvSpPr/>
            <p:nvPr/>
          </p:nvSpPr>
          <p:spPr>
            <a:xfrm>
              <a:off x="-4858" y="7811"/>
              <a:ext cx="4572000" cy="34290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2" name="TextBox 271"/>
            <p:cNvSpPr txBox="1"/>
            <p:nvPr/>
          </p:nvSpPr>
          <p:spPr>
            <a:xfrm>
              <a:off x="2368456" y="2290363"/>
              <a:ext cx="32252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400" dirty="0" smtClean="0">
                  <a:latin typeface="Comic Sans MS" panose="030F0702030302020204" pitchFamily="66" charset="0"/>
                </a:rPr>
                <a:t>1</a:t>
              </a:r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74" name="TextBox 273"/>
            <p:cNvSpPr txBox="1"/>
            <p:nvPr/>
          </p:nvSpPr>
          <p:spPr>
            <a:xfrm>
              <a:off x="2996577" y="1318961"/>
              <a:ext cx="37221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400" dirty="0" smtClean="0">
                  <a:latin typeface="Comic Sans MS" panose="030F0702030302020204" pitchFamily="66" charset="0"/>
                </a:rPr>
                <a:t>2</a:t>
              </a:r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75" name="TextBox 274"/>
            <p:cNvSpPr txBox="1"/>
            <p:nvPr/>
          </p:nvSpPr>
          <p:spPr>
            <a:xfrm>
              <a:off x="1516120" y="2079445"/>
              <a:ext cx="37221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400" dirty="0" smtClean="0">
                  <a:latin typeface="Comic Sans MS" panose="030F0702030302020204" pitchFamily="66" charset="0"/>
                </a:rPr>
                <a:t>3</a:t>
              </a:r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76" name="TextBox 275"/>
            <p:cNvSpPr txBox="1"/>
            <p:nvPr/>
          </p:nvSpPr>
          <p:spPr>
            <a:xfrm>
              <a:off x="2746205" y="2057673"/>
              <a:ext cx="37221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400" dirty="0" smtClean="0">
                  <a:latin typeface="Comic Sans MS" panose="030F0702030302020204" pitchFamily="66" charset="0"/>
                </a:rPr>
                <a:t>4</a:t>
              </a:r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77" name="TextBox 276"/>
            <p:cNvSpPr txBox="1"/>
            <p:nvPr/>
          </p:nvSpPr>
          <p:spPr>
            <a:xfrm>
              <a:off x="2289006" y="751388"/>
              <a:ext cx="37221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400" dirty="0" smtClean="0">
                  <a:latin typeface="Comic Sans MS" panose="030F0702030302020204" pitchFamily="66" charset="0"/>
                </a:rPr>
                <a:t>5</a:t>
              </a:r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78" name="TextBox 277"/>
            <p:cNvSpPr txBox="1"/>
            <p:nvPr/>
          </p:nvSpPr>
          <p:spPr>
            <a:xfrm>
              <a:off x="1276634" y="1709331"/>
              <a:ext cx="37221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400" dirty="0" smtClean="0">
                  <a:latin typeface="Comic Sans MS" panose="030F0702030302020204" pitchFamily="66" charset="0"/>
                </a:rPr>
                <a:t>6</a:t>
              </a:r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79" name="TextBox 278"/>
            <p:cNvSpPr txBox="1"/>
            <p:nvPr/>
          </p:nvSpPr>
          <p:spPr>
            <a:xfrm>
              <a:off x="2974806" y="1698444"/>
              <a:ext cx="37221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400" dirty="0" smtClean="0">
                  <a:latin typeface="Comic Sans MS" panose="030F0702030302020204" pitchFamily="66" charset="0"/>
                </a:rPr>
                <a:t>7</a:t>
              </a:r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80" name="TextBox 279"/>
            <p:cNvSpPr txBox="1"/>
            <p:nvPr/>
          </p:nvSpPr>
          <p:spPr>
            <a:xfrm>
              <a:off x="1886235" y="751388"/>
              <a:ext cx="37221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400" dirty="0" smtClean="0">
                  <a:latin typeface="Comic Sans MS" panose="030F0702030302020204" pitchFamily="66" charset="0"/>
                </a:rPr>
                <a:t>8</a:t>
              </a:r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81" name="TextBox 280"/>
            <p:cNvSpPr txBox="1"/>
            <p:nvPr/>
          </p:nvSpPr>
          <p:spPr>
            <a:xfrm>
              <a:off x="1494348" y="936444"/>
              <a:ext cx="37221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400" dirty="0" smtClean="0">
                  <a:latin typeface="Comic Sans MS" panose="030F0702030302020204" pitchFamily="66" charset="0"/>
                </a:rPr>
                <a:t>9</a:t>
              </a:r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82" name="TextBox 281"/>
            <p:cNvSpPr txBox="1"/>
            <p:nvPr/>
          </p:nvSpPr>
          <p:spPr>
            <a:xfrm>
              <a:off x="2637348" y="969102"/>
              <a:ext cx="51007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400" dirty="0" smtClean="0">
                  <a:latin typeface="Comic Sans MS" panose="030F0702030302020204" pitchFamily="66" charset="0"/>
                </a:rPr>
                <a:t>10</a:t>
              </a:r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83" name="TextBox 282"/>
            <p:cNvSpPr txBox="1"/>
            <p:nvPr/>
          </p:nvSpPr>
          <p:spPr>
            <a:xfrm>
              <a:off x="1842692" y="2297160"/>
              <a:ext cx="46038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400" dirty="0" smtClean="0">
                  <a:latin typeface="Comic Sans MS" panose="030F0702030302020204" pitchFamily="66" charset="0"/>
                </a:rPr>
                <a:t>11</a:t>
              </a:r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84" name="TextBox 283"/>
            <p:cNvSpPr txBox="1"/>
            <p:nvPr/>
          </p:nvSpPr>
          <p:spPr>
            <a:xfrm>
              <a:off x="1156892" y="1318962"/>
              <a:ext cx="51007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400" dirty="0" smtClean="0">
                  <a:latin typeface="Comic Sans MS" panose="030F0702030302020204" pitchFamily="66" charset="0"/>
                </a:rPr>
                <a:t>12</a:t>
              </a:r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147" name="Group 146"/>
          <p:cNvGrpSpPr/>
          <p:nvPr/>
        </p:nvGrpSpPr>
        <p:grpSpPr>
          <a:xfrm>
            <a:off x="4578331" y="7811"/>
            <a:ext cx="4572000" cy="3429000"/>
            <a:chOff x="-4858" y="7811"/>
            <a:chExt cx="4572000" cy="3429000"/>
          </a:xfrm>
        </p:grpSpPr>
        <p:sp>
          <p:nvSpPr>
            <p:cNvPr id="148" name="Oval 147"/>
            <p:cNvSpPr/>
            <p:nvPr/>
          </p:nvSpPr>
          <p:spPr>
            <a:xfrm rot="5400000">
              <a:off x="642317" y="-75202"/>
              <a:ext cx="3267980" cy="3627242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9" name="Oval 148"/>
            <p:cNvSpPr/>
            <p:nvPr/>
          </p:nvSpPr>
          <p:spPr>
            <a:xfrm rot="5400000">
              <a:off x="1214189" y="559538"/>
              <a:ext cx="2124236" cy="2357762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50" name="Straight Connector 149"/>
            <p:cNvCxnSpPr>
              <a:endCxn id="148" idx="0"/>
            </p:cNvCxnSpPr>
            <p:nvPr/>
          </p:nvCxnSpPr>
          <p:spPr>
            <a:xfrm flipV="1">
              <a:off x="2785824" y="1738419"/>
              <a:ext cx="1304104" cy="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3" name="Straight Connector 162"/>
            <p:cNvCxnSpPr>
              <a:endCxn id="148" idx="6"/>
            </p:cNvCxnSpPr>
            <p:nvPr/>
          </p:nvCxnSpPr>
          <p:spPr>
            <a:xfrm>
              <a:off x="2276307" y="2206472"/>
              <a:ext cx="0" cy="116593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Straight Connector 163"/>
            <p:cNvCxnSpPr>
              <a:endCxn id="148" idx="4"/>
            </p:cNvCxnSpPr>
            <p:nvPr/>
          </p:nvCxnSpPr>
          <p:spPr>
            <a:xfrm flipH="1" flipV="1">
              <a:off x="462686" y="1738419"/>
              <a:ext cx="1304105" cy="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>
              <a:endCxn id="148" idx="2"/>
            </p:cNvCxnSpPr>
            <p:nvPr/>
          </p:nvCxnSpPr>
          <p:spPr>
            <a:xfrm flipV="1">
              <a:off x="2276307" y="104429"/>
              <a:ext cx="0" cy="1165939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 flipH="1" flipV="1">
              <a:off x="2314560" y="483815"/>
              <a:ext cx="1023257" cy="65245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Straight Connector 166"/>
            <p:cNvCxnSpPr/>
            <p:nvPr/>
          </p:nvCxnSpPr>
          <p:spPr>
            <a:xfrm flipV="1">
              <a:off x="2753694" y="911322"/>
              <a:ext cx="1091160" cy="638948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Straight Connector 167"/>
            <p:cNvCxnSpPr/>
            <p:nvPr/>
          </p:nvCxnSpPr>
          <p:spPr>
            <a:xfrm flipV="1">
              <a:off x="698883" y="1996585"/>
              <a:ext cx="1148628" cy="525826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flipV="1">
              <a:off x="1384683" y="2152351"/>
              <a:ext cx="695525" cy="102320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0" name="Oval 169"/>
            <p:cNvSpPr/>
            <p:nvPr/>
          </p:nvSpPr>
          <p:spPr>
            <a:xfrm>
              <a:off x="462686" y="104429"/>
              <a:ext cx="3627242" cy="3267980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1" name="Oval 170"/>
            <p:cNvSpPr/>
            <p:nvPr/>
          </p:nvSpPr>
          <p:spPr>
            <a:xfrm>
              <a:off x="1097426" y="676301"/>
              <a:ext cx="2357762" cy="2124236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72" name="Straight Connector 171"/>
            <p:cNvCxnSpPr>
              <a:stCxn id="179" idx="0"/>
              <a:endCxn id="170" idx="0"/>
            </p:cNvCxnSpPr>
            <p:nvPr/>
          </p:nvCxnSpPr>
          <p:spPr>
            <a:xfrm flipV="1">
              <a:off x="2276307" y="104429"/>
              <a:ext cx="0" cy="1174939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>
              <a:stCxn id="179" idx="6"/>
              <a:endCxn id="170" idx="6"/>
            </p:cNvCxnSpPr>
            <p:nvPr/>
          </p:nvCxnSpPr>
          <p:spPr>
            <a:xfrm>
              <a:off x="2795814" y="1738419"/>
              <a:ext cx="1294114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Straight Connector 173"/>
            <p:cNvCxnSpPr>
              <a:stCxn id="179" idx="4"/>
              <a:endCxn id="170" idx="4"/>
            </p:cNvCxnSpPr>
            <p:nvPr/>
          </p:nvCxnSpPr>
          <p:spPr>
            <a:xfrm>
              <a:off x="2276307" y="2197470"/>
              <a:ext cx="0" cy="1174939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Straight Connector 174"/>
            <p:cNvCxnSpPr>
              <a:stCxn id="179" idx="2"/>
              <a:endCxn id="170" idx="2"/>
            </p:cNvCxnSpPr>
            <p:nvPr/>
          </p:nvCxnSpPr>
          <p:spPr>
            <a:xfrm flipH="1">
              <a:off x="462686" y="1738419"/>
              <a:ext cx="1294114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Straight Connector 175"/>
            <p:cNvCxnSpPr/>
            <p:nvPr/>
          </p:nvCxnSpPr>
          <p:spPr>
            <a:xfrm flipH="1" flipV="1">
              <a:off x="677994" y="949087"/>
              <a:ext cx="1135748" cy="587828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flipH="1" flipV="1">
              <a:off x="1341137" y="334382"/>
              <a:ext cx="726337" cy="97393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flipH="1" flipV="1">
              <a:off x="2562854" y="2124745"/>
              <a:ext cx="596197" cy="1050809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9" name="Oval 178"/>
            <p:cNvSpPr/>
            <p:nvPr/>
          </p:nvSpPr>
          <p:spPr>
            <a:xfrm>
              <a:off x="1756800" y="1279368"/>
              <a:ext cx="1039014" cy="918102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dirty="0">
                <a:solidFill>
                  <a:schemeClr val="bg1"/>
                </a:solidFill>
                <a:latin typeface="Comic Sans MS" panose="030F0702030302020204" pitchFamily="66" charset="0"/>
              </a:endParaRPr>
            </a:p>
          </p:txBody>
        </p:sp>
        <p:cxnSp>
          <p:nvCxnSpPr>
            <p:cNvPr id="180" name="Straight Connector 179"/>
            <p:cNvCxnSpPr/>
            <p:nvPr/>
          </p:nvCxnSpPr>
          <p:spPr>
            <a:xfrm flipH="1" flipV="1">
              <a:off x="2756174" y="1928802"/>
              <a:ext cx="1121335" cy="61538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1" name="TextBox 180"/>
            <p:cNvSpPr txBox="1"/>
            <p:nvPr/>
          </p:nvSpPr>
          <p:spPr>
            <a:xfrm>
              <a:off x="1864463" y="1502502"/>
              <a:ext cx="64472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400" dirty="0" smtClean="0">
                  <a:latin typeface="Comic Sans MS" panose="030F0702030302020204" pitchFamily="66" charset="0"/>
                </a:rPr>
                <a:t>x 5</a:t>
              </a:r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82" name="Rectangle 181"/>
            <p:cNvSpPr/>
            <p:nvPr/>
          </p:nvSpPr>
          <p:spPr>
            <a:xfrm>
              <a:off x="-4858" y="7811"/>
              <a:ext cx="4572000" cy="34290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3" name="TextBox 182"/>
            <p:cNvSpPr txBox="1"/>
            <p:nvPr/>
          </p:nvSpPr>
          <p:spPr>
            <a:xfrm>
              <a:off x="2368456" y="2290363"/>
              <a:ext cx="32252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400" dirty="0" smtClean="0">
                  <a:latin typeface="Comic Sans MS" panose="030F0702030302020204" pitchFamily="66" charset="0"/>
                </a:rPr>
                <a:t>1</a:t>
              </a:r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84" name="TextBox 183"/>
            <p:cNvSpPr txBox="1"/>
            <p:nvPr/>
          </p:nvSpPr>
          <p:spPr>
            <a:xfrm>
              <a:off x="2996577" y="1318961"/>
              <a:ext cx="37221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400" dirty="0" smtClean="0">
                  <a:latin typeface="Comic Sans MS" panose="030F0702030302020204" pitchFamily="66" charset="0"/>
                </a:rPr>
                <a:t>2</a:t>
              </a:r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85" name="TextBox 184"/>
            <p:cNvSpPr txBox="1"/>
            <p:nvPr/>
          </p:nvSpPr>
          <p:spPr>
            <a:xfrm>
              <a:off x="1516120" y="2079445"/>
              <a:ext cx="37221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400" dirty="0" smtClean="0">
                  <a:latin typeface="Comic Sans MS" panose="030F0702030302020204" pitchFamily="66" charset="0"/>
                </a:rPr>
                <a:t>3</a:t>
              </a:r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86" name="TextBox 185"/>
            <p:cNvSpPr txBox="1"/>
            <p:nvPr/>
          </p:nvSpPr>
          <p:spPr>
            <a:xfrm>
              <a:off x="2746205" y="2057673"/>
              <a:ext cx="37221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400" dirty="0" smtClean="0">
                  <a:latin typeface="Comic Sans MS" panose="030F0702030302020204" pitchFamily="66" charset="0"/>
                </a:rPr>
                <a:t>4</a:t>
              </a:r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87" name="TextBox 186"/>
            <p:cNvSpPr txBox="1"/>
            <p:nvPr/>
          </p:nvSpPr>
          <p:spPr>
            <a:xfrm>
              <a:off x="2289006" y="751388"/>
              <a:ext cx="37221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400" dirty="0" smtClean="0">
                  <a:latin typeface="Comic Sans MS" panose="030F0702030302020204" pitchFamily="66" charset="0"/>
                </a:rPr>
                <a:t>5</a:t>
              </a:r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88" name="TextBox 187"/>
            <p:cNvSpPr txBox="1"/>
            <p:nvPr/>
          </p:nvSpPr>
          <p:spPr>
            <a:xfrm>
              <a:off x="1276634" y="1709331"/>
              <a:ext cx="37221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400" dirty="0" smtClean="0">
                  <a:latin typeface="Comic Sans MS" panose="030F0702030302020204" pitchFamily="66" charset="0"/>
                </a:rPr>
                <a:t>6</a:t>
              </a:r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89" name="TextBox 188"/>
            <p:cNvSpPr txBox="1"/>
            <p:nvPr/>
          </p:nvSpPr>
          <p:spPr>
            <a:xfrm>
              <a:off x="2974806" y="1698444"/>
              <a:ext cx="37221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400" dirty="0" smtClean="0">
                  <a:latin typeface="Comic Sans MS" panose="030F0702030302020204" pitchFamily="66" charset="0"/>
                </a:rPr>
                <a:t>7</a:t>
              </a:r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91" name="TextBox 190"/>
            <p:cNvSpPr txBox="1"/>
            <p:nvPr/>
          </p:nvSpPr>
          <p:spPr>
            <a:xfrm>
              <a:off x="1886235" y="751388"/>
              <a:ext cx="37221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400" dirty="0" smtClean="0">
                  <a:latin typeface="Comic Sans MS" panose="030F0702030302020204" pitchFamily="66" charset="0"/>
                </a:rPr>
                <a:t>8</a:t>
              </a:r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92" name="TextBox 191"/>
            <p:cNvSpPr txBox="1"/>
            <p:nvPr/>
          </p:nvSpPr>
          <p:spPr>
            <a:xfrm>
              <a:off x="1494348" y="936444"/>
              <a:ext cx="37221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400" dirty="0" smtClean="0">
                  <a:latin typeface="Comic Sans MS" panose="030F0702030302020204" pitchFamily="66" charset="0"/>
                </a:rPr>
                <a:t>9</a:t>
              </a:r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93" name="TextBox 192"/>
            <p:cNvSpPr txBox="1"/>
            <p:nvPr/>
          </p:nvSpPr>
          <p:spPr>
            <a:xfrm>
              <a:off x="2637348" y="969102"/>
              <a:ext cx="51007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400" dirty="0" smtClean="0">
                  <a:latin typeface="Comic Sans MS" panose="030F0702030302020204" pitchFamily="66" charset="0"/>
                </a:rPr>
                <a:t>10</a:t>
              </a:r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94" name="TextBox 193"/>
            <p:cNvSpPr txBox="1"/>
            <p:nvPr/>
          </p:nvSpPr>
          <p:spPr>
            <a:xfrm>
              <a:off x="1842692" y="2297160"/>
              <a:ext cx="46038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400" dirty="0" smtClean="0">
                  <a:latin typeface="Comic Sans MS" panose="030F0702030302020204" pitchFamily="66" charset="0"/>
                </a:rPr>
                <a:t>11</a:t>
              </a:r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95" name="TextBox 194"/>
            <p:cNvSpPr txBox="1"/>
            <p:nvPr/>
          </p:nvSpPr>
          <p:spPr>
            <a:xfrm>
              <a:off x="1156892" y="1318962"/>
              <a:ext cx="51007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400" dirty="0" smtClean="0">
                  <a:latin typeface="Comic Sans MS" panose="030F0702030302020204" pitchFamily="66" charset="0"/>
                </a:rPr>
                <a:t>12</a:t>
              </a:r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196" name="Group 195"/>
          <p:cNvGrpSpPr/>
          <p:nvPr/>
        </p:nvGrpSpPr>
        <p:grpSpPr>
          <a:xfrm>
            <a:off x="-4858" y="3492229"/>
            <a:ext cx="4572000" cy="3429000"/>
            <a:chOff x="-4858" y="7811"/>
            <a:chExt cx="4572000" cy="3429000"/>
          </a:xfrm>
        </p:grpSpPr>
        <p:sp>
          <p:nvSpPr>
            <p:cNvPr id="197" name="Oval 196"/>
            <p:cNvSpPr/>
            <p:nvPr/>
          </p:nvSpPr>
          <p:spPr>
            <a:xfrm rot="5400000">
              <a:off x="642317" y="-75202"/>
              <a:ext cx="3267980" cy="3627242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8" name="Oval 197"/>
            <p:cNvSpPr/>
            <p:nvPr/>
          </p:nvSpPr>
          <p:spPr>
            <a:xfrm rot="5400000">
              <a:off x="1214189" y="559538"/>
              <a:ext cx="2124236" cy="2357762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99" name="Straight Connector 198"/>
            <p:cNvCxnSpPr>
              <a:endCxn id="197" idx="0"/>
            </p:cNvCxnSpPr>
            <p:nvPr/>
          </p:nvCxnSpPr>
          <p:spPr>
            <a:xfrm flipV="1">
              <a:off x="2785824" y="1738419"/>
              <a:ext cx="1304104" cy="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Straight Connector 199"/>
            <p:cNvCxnSpPr>
              <a:endCxn id="197" idx="6"/>
            </p:cNvCxnSpPr>
            <p:nvPr/>
          </p:nvCxnSpPr>
          <p:spPr>
            <a:xfrm>
              <a:off x="2276307" y="2206472"/>
              <a:ext cx="0" cy="116593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Straight Connector 200"/>
            <p:cNvCxnSpPr>
              <a:endCxn id="197" idx="4"/>
            </p:cNvCxnSpPr>
            <p:nvPr/>
          </p:nvCxnSpPr>
          <p:spPr>
            <a:xfrm flipH="1" flipV="1">
              <a:off x="462686" y="1738419"/>
              <a:ext cx="1304105" cy="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Straight Connector 201"/>
            <p:cNvCxnSpPr>
              <a:endCxn id="197" idx="2"/>
            </p:cNvCxnSpPr>
            <p:nvPr/>
          </p:nvCxnSpPr>
          <p:spPr>
            <a:xfrm flipV="1">
              <a:off x="2276307" y="104429"/>
              <a:ext cx="0" cy="1165939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Straight Connector 202"/>
            <p:cNvCxnSpPr/>
            <p:nvPr/>
          </p:nvCxnSpPr>
          <p:spPr>
            <a:xfrm rot="5400000" flipH="1" flipV="1">
              <a:off x="2314560" y="483815"/>
              <a:ext cx="1023257" cy="65245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Straight Connector 203"/>
            <p:cNvCxnSpPr/>
            <p:nvPr/>
          </p:nvCxnSpPr>
          <p:spPr>
            <a:xfrm flipV="1">
              <a:off x="2753694" y="911322"/>
              <a:ext cx="1091160" cy="638948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Straight Connector 204"/>
            <p:cNvCxnSpPr/>
            <p:nvPr/>
          </p:nvCxnSpPr>
          <p:spPr>
            <a:xfrm flipV="1">
              <a:off x="698883" y="1996585"/>
              <a:ext cx="1148628" cy="525826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Straight Connector 205"/>
            <p:cNvCxnSpPr/>
            <p:nvPr/>
          </p:nvCxnSpPr>
          <p:spPr>
            <a:xfrm flipV="1">
              <a:off x="1384683" y="2152351"/>
              <a:ext cx="695525" cy="102320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7" name="Oval 206"/>
            <p:cNvSpPr/>
            <p:nvPr/>
          </p:nvSpPr>
          <p:spPr>
            <a:xfrm>
              <a:off x="462686" y="104429"/>
              <a:ext cx="3627242" cy="3267980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8" name="Oval 207"/>
            <p:cNvSpPr/>
            <p:nvPr/>
          </p:nvSpPr>
          <p:spPr>
            <a:xfrm>
              <a:off x="1097426" y="676301"/>
              <a:ext cx="2357762" cy="2124236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09" name="Straight Connector 208"/>
            <p:cNvCxnSpPr>
              <a:stCxn id="216" idx="0"/>
              <a:endCxn id="207" idx="0"/>
            </p:cNvCxnSpPr>
            <p:nvPr/>
          </p:nvCxnSpPr>
          <p:spPr>
            <a:xfrm flipV="1">
              <a:off x="2276307" y="104429"/>
              <a:ext cx="0" cy="1174939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>
              <a:stCxn id="216" idx="6"/>
              <a:endCxn id="207" idx="6"/>
            </p:cNvCxnSpPr>
            <p:nvPr/>
          </p:nvCxnSpPr>
          <p:spPr>
            <a:xfrm>
              <a:off x="2795814" y="1738419"/>
              <a:ext cx="1294114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>
              <a:stCxn id="216" idx="4"/>
              <a:endCxn id="207" idx="4"/>
            </p:cNvCxnSpPr>
            <p:nvPr/>
          </p:nvCxnSpPr>
          <p:spPr>
            <a:xfrm>
              <a:off x="2276307" y="2197470"/>
              <a:ext cx="0" cy="1174939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>
              <a:stCxn id="216" idx="2"/>
              <a:endCxn id="207" idx="2"/>
            </p:cNvCxnSpPr>
            <p:nvPr/>
          </p:nvCxnSpPr>
          <p:spPr>
            <a:xfrm flipH="1">
              <a:off x="462686" y="1738419"/>
              <a:ext cx="1294114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flipH="1" flipV="1">
              <a:off x="677994" y="949087"/>
              <a:ext cx="1135748" cy="587828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flipH="1" flipV="1">
              <a:off x="1341137" y="334382"/>
              <a:ext cx="726337" cy="97393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flipH="1" flipV="1">
              <a:off x="2562854" y="2124745"/>
              <a:ext cx="596197" cy="1050809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6" name="Oval 215"/>
            <p:cNvSpPr/>
            <p:nvPr/>
          </p:nvSpPr>
          <p:spPr>
            <a:xfrm>
              <a:off x="1756800" y="1279368"/>
              <a:ext cx="1039014" cy="918102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dirty="0">
                <a:solidFill>
                  <a:schemeClr val="bg1"/>
                </a:solidFill>
                <a:latin typeface="Comic Sans MS" panose="030F0702030302020204" pitchFamily="66" charset="0"/>
              </a:endParaRPr>
            </a:p>
          </p:txBody>
        </p:sp>
        <p:cxnSp>
          <p:nvCxnSpPr>
            <p:cNvPr id="217" name="Straight Connector 216"/>
            <p:cNvCxnSpPr/>
            <p:nvPr/>
          </p:nvCxnSpPr>
          <p:spPr>
            <a:xfrm flipH="1" flipV="1">
              <a:off x="2756174" y="1928802"/>
              <a:ext cx="1121335" cy="61538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8" name="TextBox 217"/>
            <p:cNvSpPr txBox="1"/>
            <p:nvPr/>
          </p:nvSpPr>
          <p:spPr>
            <a:xfrm>
              <a:off x="1864463" y="1502502"/>
              <a:ext cx="78258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400" dirty="0" smtClean="0">
                  <a:latin typeface="Comic Sans MS" panose="030F0702030302020204" pitchFamily="66" charset="0"/>
                </a:rPr>
                <a:t>x 10</a:t>
              </a:r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19" name="Rectangle 218"/>
            <p:cNvSpPr/>
            <p:nvPr/>
          </p:nvSpPr>
          <p:spPr>
            <a:xfrm>
              <a:off x="-4858" y="7811"/>
              <a:ext cx="4572000" cy="34290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0" name="TextBox 219"/>
            <p:cNvSpPr txBox="1"/>
            <p:nvPr/>
          </p:nvSpPr>
          <p:spPr>
            <a:xfrm>
              <a:off x="2368456" y="2290363"/>
              <a:ext cx="32252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400" dirty="0" smtClean="0">
                  <a:latin typeface="Comic Sans MS" panose="030F0702030302020204" pitchFamily="66" charset="0"/>
                </a:rPr>
                <a:t>1</a:t>
              </a:r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21" name="TextBox 220"/>
            <p:cNvSpPr txBox="1"/>
            <p:nvPr/>
          </p:nvSpPr>
          <p:spPr>
            <a:xfrm>
              <a:off x="2996577" y="1318961"/>
              <a:ext cx="37221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400" dirty="0" smtClean="0">
                  <a:latin typeface="Comic Sans MS" panose="030F0702030302020204" pitchFamily="66" charset="0"/>
                </a:rPr>
                <a:t>2</a:t>
              </a:r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22" name="TextBox 221"/>
            <p:cNvSpPr txBox="1"/>
            <p:nvPr/>
          </p:nvSpPr>
          <p:spPr>
            <a:xfrm>
              <a:off x="1516120" y="2079445"/>
              <a:ext cx="37221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400" dirty="0" smtClean="0">
                  <a:latin typeface="Comic Sans MS" panose="030F0702030302020204" pitchFamily="66" charset="0"/>
                </a:rPr>
                <a:t>3</a:t>
              </a:r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23" name="TextBox 222"/>
            <p:cNvSpPr txBox="1"/>
            <p:nvPr/>
          </p:nvSpPr>
          <p:spPr>
            <a:xfrm>
              <a:off x="2746205" y="2057673"/>
              <a:ext cx="37221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400" dirty="0" smtClean="0">
                  <a:latin typeface="Comic Sans MS" panose="030F0702030302020204" pitchFamily="66" charset="0"/>
                </a:rPr>
                <a:t>4</a:t>
              </a:r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24" name="TextBox 223"/>
            <p:cNvSpPr txBox="1"/>
            <p:nvPr/>
          </p:nvSpPr>
          <p:spPr>
            <a:xfrm>
              <a:off x="2289006" y="751388"/>
              <a:ext cx="37221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400" dirty="0" smtClean="0">
                  <a:latin typeface="Comic Sans MS" panose="030F0702030302020204" pitchFamily="66" charset="0"/>
                </a:rPr>
                <a:t>5</a:t>
              </a:r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25" name="TextBox 224"/>
            <p:cNvSpPr txBox="1"/>
            <p:nvPr/>
          </p:nvSpPr>
          <p:spPr>
            <a:xfrm>
              <a:off x="1276634" y="1709331"/>
              <a:ext cx="37221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400" dirty="0" smtClean="0">
                  <a:latin typeface="Comic Sans MS" panose="030F0702030302020204" pitchFamily="66" charset="0"/>
                </a:rPr>
                <a:t>6</a:t>
              </a:r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26" name="TextBox 225"/>
            <p:cNvSpPr txBox="1"/>
            <p:nvPr/>
          </p:nvSpPr>
          <p:spPr>
            <a:xfrm>
              <a:off x="2974806" y="1698444"/>
              <a:ext cx="37221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400" dirty="0" smtClean="0">
                  <a:latin typeface="Comic Sans MS" panose="030F0702030302020204" pitchFamily="66" charset="0"/>
                </a:rPr>
                <a:t>7</a:t>
              </a:r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27" name="TextBox 226"/>
            <p:cNvSpPr txBox="1"/>
            <p:nvPr/>
          </p:nvSpPr>
          <p:spPr>
            <a:xfrm>
              <a:off x="1886235" y="751388"/>
              <a:ext cx="37221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400" dirty="0" smtClean="0">
                  <a:latin typeface="Comic Sans MS" panose="030F0702030302020204" pitchFamily="66" charset="0"/>
                </a:rPr>
                <a:t>8</a:t>
              </a:r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28" name="TextBox 227"/>
            <p:cNvSpPr txBox="1"/>
            <p:nvPr/>
          </p:nvSpPr>
          <p:spPr>
            <a:xfrm>
              <a:off x="1494348" y="936444"/>
              <a:ext cx="37221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400" dirty="0" smtClean="0">
                  <a:latin typeface="Comic Sans MS" panose="030F0702030302020204" pitchFamily="66" charset="0"/>
                </a:rPr>
                <a:t>9</a:t>
              </a:r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29" name="TextBox 228"/>
            <p:cNvSpPr txBox="1"/>
            <p:nvPr/>
          </p:nvSpPr>
          <p:spPr>
            <a:xfrm>
              <a:off x="2637348" y="969102"/>
              <a:ext cx="51007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400" dirty="0" smtClean="0">
                  <a:latin typeface="Comic Sans MS" panose="030F0702030302020204" pitchFamily="66" charset="0"/>
                </a:rPr>
                <a:t>10</a:t>
              </a:r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30" name="TextBox 229"/>
            <p:cNvSpPr txBox="1"/>
            <p:nvPr/>
          </p:nvSpPr>
          <p:spPr>
            <a:xfrm>
              <a:off x="1842692" y="2297160"/>
              <a:ext cx="46038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400" dirty="0" smtClean="0">
                  <a:latin typeface="Comic Sans MS" panose="030F0702030302020204" pitchFamily="66" charset="0"/>
                </a:rPr>
                <a:t>11</a:t>
              </a:r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31" name="TextBox 230"/>
            <p:cNvSpPr txBox="1"/>
            <p:nvPr/>
          </p:nvSpPr>
          <p:spPr>
            <a:xfrm>
              <a:off x="1156892" y="1318962"/>
              <a:ext cx="51007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400" dirty="0" smtClean="0">
                  <a:latin typeface="Comic Sans MS" panose="030F0702030302020204" pitchFamily="66" charset="0"/>
                </a:rPr>
                <a:t>12</a:t>
              </a:r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232" name="Group 231"/>
          <p:cNvGrpSpPr/>
          <p:nvPr/>
        </p:nvGrpSpPr>
        <p:grpSpPr>
          <a:xfrm>
            <a:off x="4589520" y="3436811"/>
            <a:ext cx="4572000" cy="3429000"/>
            <a:chOff x="-4858" y="7811"/>
            <a:chExt cx="4572000" cy="3429000"/>
          </a:xfrm>
        </p:grpSpPr>
        <p:sp>
          <p:nvSpPr>
            <p:cNvPr id="233" name="Oval 232"/>
            <p:cNvSpPr/>
            <p:nvPr/>
          </p:nvSpPr>
          <p:spPr>
            <a:xfrm rot="5400000">
              <a:off x="642317" y="-75202"/>
              <a:ext cx="3267980" cy="3627242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4" name="Oval 233"/>
            <p:cNvSpPr/>
            <p:nvPr/>
          </p:nvSpPr>
          <p:spPr>
            <a:xfrm rot="5400000">
              <a:off x="1214189" y="559538"/>
              <a:ext cx="2124236" cy="2357762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35" name="Straight Connector 234"/>
            <p:cNvCxnSpPr>
              <a:endCxn id="233" idx="0"/>
            </p:cNvCxnSpPr>
            <p:nvPr/>
          </p:nvCxnSpPr>
          <p:spPr>
            <a:xfrm flipV="1">
              <a:off x="2785824" y="1738419"/>
              <a:ext cx="1304104" cy="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6" name="Straight Connector 235"/>
            <p:cNvCxnSpPr>
              <a:endCxn id="233" idx="6"/>
            </p:cNvCxnSpPr>
            <p:nvPr/>
          </p:nvCxnSpPr>
          <p:spPr>
            <a:xfrm>
              <a:off x="2276307" y="2206472"/>
              <a:ext cx="0" cy="116593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>
              <a:endCxn id="233" idx="4"/>
            </p:cNvCxnSpPr>
            <p:nvPr/>
          </p:nvCxnSpPr>
          <p:spPr>
            <a:xfrm flipH="1" flipV="1">
              <a:off x="462686" y="1738419"/>
              <a:ext cx="1304105" cy="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>
              <a:endCxn id="233" idx="2"/>
            </p:cNvCxnSpPr>
            <p:nvPr/>
          </p:nvCxnSpPr>
          <p:spPr>
            <a:xfrm flipV="1">
              <a:off x="2276307" y="104429"/>
              <a:ext cx="0" cy="1165939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 flipH="1" flipV="1">
              <a:off x="2314560" y="483815"/>
              <a:ext cx="1023257" cy="65245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flipV="1">
              <a:off x="2753694" y="911322"/>
              <a:ext cx="1091160" cy="638948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flipV="1">
              <a:off x="698883" y="1996585"/>
              <a:ext cx="1148628" cy="525826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flipV="1">
              <a:off x="1384683" y="2152351"/>
              <a:ext cx="695525" cy="102320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3" name="Oval 242"/>
            <p:cNvSpPr/>
            <p:nvPr/>
          </p:nvSpPr>
          <p:spPr>
            <a:xfrm>
              <a:off x="462686" y="104429"/>
              <a:ext cx="3627242" cy="3267980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4" name="Oval 243"/>
            <p:cNvSpPr/>
            <p:nvPr/>
          </p:nvSpPr>
          <p:spPr>
            <a:xfrm>
              <a:off x="1097426" y="676301"/>
              <a:ext cx="2357762" cy="2124236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45" name="Straight Connector 244"/>
            <p:cNvCxnSpPr>
              <a:stCxn id="252" idx="0"/>
              <a:endCxn id="243" idx="0"/>
            </p:cNvCxnSpPr>
            <p:nvPr/>
          </p:nvCxnSpPr>
          <p:spPr>
            <a:xfrm flipV="1">
              <a:off x="2276307" y="104429"/>
              <a:ext cx="0" cy="1174939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>
              <a:stCxn id="252" idx="6"/>
              <a:endCxn id="243" idx="6"/>
            </p:cNvCxnSpPr>
            <p:nvPr/>
          </p:nvCxnSpPr>
          <p:spPr>
            <a:xfrm>
              <a:off x="2795814" y="1738419"/>
              <a:ext cx="1294114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>
              <a:stCxn id="252" idx="4"/>
              <a:endCxn id="243" idx="4"/>
            </p:cNvCxnSpPr>
            <p:nvPr/>
          </p:nvCxnSpPr>
          <p:spPr>
            <a:xfrm>
              <a:off x="2276307" y="2197470"/>
              <a:ext cx="0" cy="1174939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>
              <a:stCxn id="252" idx="2"/>
              <a:endCxn id="243" idx="2"/>
            </p:cNvCxnSpPr>
            <p:nvPr/>
          </p:nvCxnSpPr>
          <p:spPr>
            <a:xfrm flipH="1">
              <a:off x="462686" y="1738419"/>
              <a:ext cx="1294114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flipH="1" flipV="1">
              <a:off x="677994" y="949087"/>
              <a:ext cx="1135748" cy="587828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flipH="1" flipV="1">
              <a:off x="1341137" y="334382"/>
              <a:ext cx="726337" cy="97393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flipH="1" flipV="1">
              <a:off x="2562854" y="2124745"/>
              <a:ext cx="596197" cy="1050809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2" name="Oval 251"/>
            <p:cNvSpPr/>
            <p:nvPr/>
          </p:nvSpPr>
          <p:spPr>
            <a:xfrm>
              <a:off x="1756800" y="1279368"/>
              <a:ext cx="1039014" cy="918102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dirty="0">
                <a:solidFill>
                  <a:schemeClr val="bg1"/>
                </a:solidFill>
                <a:latin typeface="Comic Sans MS" panose="030F0702030302020204" pitchFamily="66" charset="0"/>
              </a:endParaRPr>
            </a:p>
          </p:txBody>
        </p:sp>
        <p:cxnSp>
          <p:nvCxnSpPr>
            <p:cNvPr id="253" name="Straight Connector 252"/>
            <p:cNvCxnSpPr/>
            <p:nvPr/>
          </p:nvCxnSpPr>
          <p:spPr>
            <a:xfrm flipH="1" flipV="1">
              <a:off x="2756174" y="1928802"/>
              <a:ext cx="1121335" cy="61538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4" name="TextBox 253"/>
            <p:cNvSpPr txBox="1"/>
            <p:nvPr/>
          </p:nvSpPr>
          <p:spPr>
            <a:xfrm>
              <a:off x="1864463" y="1502502"/>
              <a:ext cx="64472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400" smtClean="0">
                  <a:latin typeface="Comic Sans MS" panose="030F0702030302020204" pitchFamily="66" charset="0"/>
                </a:rPr>
                <a:t>x 3</a:t>
              </a:r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55" name="Rectangle 254"/>
            <p:cNvSpPr/>
            <p:nvPr/>
          </p:nvSpPr>
          <p:spPr>
            <a:xfrm>
              <a:off x="-4858" y="7811"/>
              <a:ext cx="4572000" cy="34290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6" name="TextBox 255"/>
            <p:cNvSpPr txBox="1"/>
            <p:nvPr/>
          </p:nvSpPr>
          <p:spPr>
            <a:xfrm>
              <a:off x="2368456" y="2290363"/>
              <a:ext cx="32252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400" dirty="0" smtClean="0">
                  <a:latin typeface="Comic Sans MS" panose="030F0702030302020204" pitchFamily="66" charset="0"/>
                </a:rPr>
                <a:t>1</a:t>
              </a:r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57" name="TextBox 256"/>
            <p:cNvSpPr txBox="1"/>
            <p:nvPr/>
          </p:nvSpPr>
          <p:spPr>
            <a:xfrm>
              <a:off x="2996577" y="1318961"/>
              <a:ext cx="37221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400" dirty="0" smtClean="0">
                  <a:latin typeface="Comic Sans MS" panose="030F0702030302020204" pitchFamily="66" charset="0"/>
                </a:rPr>
                <a:t>2</a:t>
              </a:r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58" name="TextBox 257"/>
            <p:cNvSpPr txBox="1"/>
            <p:nvPr/>
          </p:nvSpPr>
          <p:spPr>
            <a:xfrm>
              <a:off x="1516120" y="2079445"/>
              <a:ext cx="37221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400" dirty="0" smtClean="0">
                  <a:latin typeface="Comic Sans MS" panose="030F0702030302020204" pitchFamily="66" charset="0"/>
                </a:rPr>
                <a:t>3</a:t>
              </a:r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59" name="TextBox 258"/>
            <p:cNvSpPr txBox="1"/>
            <p:nvPr/>
          </p:nvSpPr>
          <p:spPr>
            <a:xfrm>
              <a:off x="2746205" y="2057673"/>
              <a:ext cx="37221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400" dirty="0" smtClean="0">
                  <a:latin typeface="Comic Sans MS" panose="030F0702030302020204" pitchFamily="66" charset="0"/>
                </a:rPr>
                <a:t>4</a:t>
              </a:r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60" name="TextBox 259"/>
            <p:cNvSpPr txBox="1"/>
            <p:nvPr/>
          </p:nvSpPr>
          <p:spPr>
            <a:xfrm>
              <a:off x="2289006" y="751388"/>
              <a:ext cx="37221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400" dirty="0" smtClean="0">
                  <a:latin typeface="Comic Sans MS" panose="030F0702030302020204" pitchFamily="66" charset="0"/>
                </a:rPr>
                <a:t>5</a:t>
              </a:r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61" name="TextBox 260"/>
            <p:cNvSpPr txBox="1"/>
            <p:nvPr/>
          </p:nvSpPr>
          <p:spPr>
            <a:xfrm>
              <a:off x="1276634" y="1709331"/>
              <a:ext cx="37221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400" dirty="0" smtClean="0">
                  <a:latin typeface="Comic Sans MS" panose="030F0702030302020204" pitchFamily="66" charset="0"/>
                </a:rPr>
                <a:t>6</a:t>
              </a:r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62" name="TextBox 261"/>
            <p:cNvSpPr txBox="1"/>
            <p:nvPr/>
          </p:nvSpPr>
          <p:spPr>
            <a:xfrm>
              <a:off x="2974806" y="1698444"/>
              <a:ext cx="37221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400" dirty="0" smtClean="0">
                  <a:latin typeface="Comic Sans MS" panose="030F0702030302020204" pitchFamily="66" charset="0"/>
                </a:rPr>
                <a:t>7</a:t>
              </a:r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63" name="TextBox 262"/>
            <p:cNvSpPr txBox="1"/>
            <p:nvPr/>
          </p:nvSpPr>
          <p:spPr>
            <a:xfrm>
              <a:off x="1886235" y="751388"/>
              <a:ext cx="37221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400" dirty="0" smtClean="0">
                  <a:latin typeface="Comic Sans MS" panose="030F0702030302020204" pitchFamily="66" charset="0"/>
                </a:rPr>
                <a:t>8</a:t>
              </a:r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64" name="TextBox 263"/>
            <p:cNvSpPr txBox="1"/>
            <p:nvPr/>
          </p:nvSpPr>
          <p:spPr>
            <a:xfrm>
              <a:off x="1494348" y="936444"/>
              <a:ext cx="37221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400" dirty="0" smtClean="0">
                  <a:latin typeface="Comic Sans MS" panose="030F0702030302020204" pitchFamily="66" charset="0"/>
                </a:rPr>
                <a:t>9</a:t>
              </a:r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65" name="TextBox 264"/>
            <p:cNvSpPr txBox="1"/>
            <p:nvPr/>
          </p:nvSpPr>
          <p:spPr>
            <a:xfrm>
              <a:off x="2637348" y="969102"/>
              <a:ext cx="51007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400" dirty="0" smtClean="0">
                  <a:latin typeface="Comic Sans MS" panose="030F0702030302020204" pitchFamily="66" charset="0"/>
                </a:rPr>
                <a:t>10</a:t>
              </a:r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66" name="TextBox 265"/>
            <p:cNvSpPr txBox="1"/>
            <p:nvPr/>
          </p:nvSpPr>
          <p:spPr>
            <a:xfrm>
              <a:off x="1842692" y="2297160"/>
              <a:ext cx="46038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400" dirty="0" smtClean="0">
                  <a:latin typeface="Comic Sans MS" panose="030F0702030302020204" pitchFamily="66" charset="0"/>
                </a:rPr>
                <a:t>11</a:t>
              </a:r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67" name="TextBox 266"/>
            <p:cNvSpPr txBox="1"/>
            <p:nvPr/>
          </p:nvSpPr>
          <p:spPr>
            <a:xfrm>
              <a:off x="1156892" y="1318962"/>
              <a:ext cx="51007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400" dirty="0" smtClean="0">
                  <a:latin typeface="Comic Sans MS" panose="030F0702030302020204" pitchFamily="66" charset="0"/>
                </a:rPr>
                <a:t>12</a:t>
              </a:r>
              <a:endParaRPr lang="en-GB" dirty="0">
                <a:latin typeface="Comic Sans MS" panose="030F0702030302020204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372220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56</Words>
  <Application>Microsoft Office PowerPoint</Application>
  <PresentationFormat>On-screen Show (4:3)</PresentationFormat>
  <Paragraphs>52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Comic Sans MS</vt:lpstr>
      <vt:lpstr>Office Theme</vt:lpstr>
      <vt:lpstr>PowerPoint Presentation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Tom Dransfield</dc:creator>
  <cp:lastModifiedBy>home</cp:lastModifiedBy>
  <cp:revision>7</cp:revision>
  <dcterms:created xsi:type="dcterms:W3CDTF">2014-01-18T22:31:01Z</dcterms:created>
  <dcterms:modified xsi:type="dcterms:W3CDTF">2021-02-28T16:47:58Z</dcterms:modified>
</cp:coreProperties>
</file>